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93" r:id="rId4"/>
    <p:sldId id="292" r:id="rId5"/>
    <p:sldId id="294" r:id="rId6"/>
    <p:sldId id="296" r:id="rId7"/>
    <p:sldId id="297" r:id="rId8"/>
    <p:sldId id="298" r:id="rId9"/>
    <p:sldId id="306" r:id="rId10"/>
    <p:sldId id="299" r:id="rId11"/>
    <p:sldId id="302" r:id="rId12"/>
    <p:sldId id="303" r:id="rId13"/>
    <p:sldId id="304" r:id="rId14"/>
    <p:sldId id="301" r:id="rId15"/>
    <p:sldId id="305" r:id="rId16"/>
    <p:sldId id="291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05640"/>
    <a:srgbClr val="6BD178"/>
    <a:srgbClr val="70AD47"/>
    <a:srgbClr val="003D7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30063"/>
    <p:restoredTop sz="94662"/>
  </p:normalViewPr>
  <p:slideViewPr>
    <p:cSldViewPr snapToGrid="0" snapToObjects="1">
      <p:cViewPr varScale="1">
        <p:scale>
          <a:sx n="86" d="100"/>
          <a:sy n="86" d="100"/>
        </p:scale>
        <p:origin x="232" y="5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tiff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tiff>
</file>

<file path=ppt/media/image3.tiff>
</file>

<file path=ppt/media/image4.tiff>
</file>

<file path=ppt/media/image5.tiff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0EF787-A8DA-9149-B5F1-5861A8F440A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8B0F936-981E-8944-8304-55E85164988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3776E7-93B5-044D-A44D-0E7BC30EB8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358131-CFB3-B44B-9EFD-085B3A6FA985}" type="datetimeFigureOut">
              <a:rPr lang="en-US" smtClean="0"/>
              <a:t>10/29/19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ADBD186-DBD5-F145-A727-C4C6043FD7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BCA7228-C152-7041-A857-680DD0FBB6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7A52EA-0D9E-6D45-8D6A-F6BC360F9A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365740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1B0BF8-344B-9848-8AB5-239AA03951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2A83410-7E20-3B4A-A276-DC4E9C3CB11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929EA43-D567-1D4A-A412-A9EF504D60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358131-CFB3-B44B-9EFD-085B3A6FA985}" type="datetimeFigureOut">
              <a:rPr lang="en-US" smtClean="0"/>
              <a:t>10/29/19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CC40755-CC86-3945-A128-06F9D7705F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608F62-C4C9-234C-BB06-D2C37D2413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7A52EA-0D9E-6D45-8D6A-F6BC360F9A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37194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5CDDA2A-6F56-F147-8E41-189C500BDD5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7977E8D-B4FC-8F45-9ACB-3D0D15BB4EF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DF63F91-EC5D-FB4E-8DF6-D5608C1230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358131-CFB3-B44B-9EFD-085B3A6FA985}" type="datetimeFigureOut">
              <a:rPr lang="en-US" smtClean="0"/>
              <a:t>10/29/19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621FC51-4448-9A46-86A9-C23DB654C7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8AB81DC-2A5D-BE44-8EB7-8C2BC64F4E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7A52EA-0D9E-6D45-8D6A-F6BC360F9A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95484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C12D47-EBBA-0E47-8779-CD7B42A926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61F832-B7E6-A846-97A1-7C8C4F1DFED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C7C1020-7C63-1549-B861-5E3E1F0F9A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358131-CFB3-B44B-9EFD-085B3A6FA985}" type="datetimeFigureOut">
              <a:rPr lang="en-US" smtClean="0"/>
              <a:t>10/29/19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7048CFF-D93B-394A-9FAE-825DD56576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E00D1CD-C8CC-1C43-939F-E066866211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7A52EA-0D9E-6D45-8D6A-F6BC360F9A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49694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F34F74-54EE-E44D-A6C1-783FEFAA17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FAE47AA-544E-504E-B45D-30D1AEE86C8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44DF75D-C0B8-744D-AD75-1338EBE00C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358131-CFB3-B44B-9EFD-085B3A6FA985}" type="datetimeFigureOut">
              <a:rPr lang="en-US" smtClean="0"/>
              <a:t>10/29/19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0EE225A-0DDE-8F41-90DC-04D6A4D34D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C34D10C-5E32-324F-93BD-3D1D6DB0A8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7A52EA-0D9E-6D45-8D6A-F6BC360F9A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27065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0E15E5-FE9C-174A-ADDC-4E86246021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BCF151-1AA7-7E43-99DE-31FB8FFFD83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C5FB302-4B26-5C4F-AFEA-841F5F85D69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4627B49-B9C0-4148-9EFC-13EF471601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358131-CFB3-B44B-9EFD-085B3A6FA985}" type="datetimeFigureOut">
              <a:rPr lang="en-US" smtClean="0"/>
              <a:t>10/29/19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8979C4D-611B-5C45-8677-8E2011B6F0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39FA924-CA59-9E4F-B6E4-1E6CDC7509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7A52EA-0D9E-6D45-8D6A-F6BC360F9A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06839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864218-1475-9C4F-9BF6-69DCE1FD1D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C79E70E-6EAA-C244-AF56-A68B012D21A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5189C4D-3DBD-0C4F-9961-82E3F3BFECD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1DDE323-A6CB-4F40-86F2-9E1ED9FB9D0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E13503E-0B9A-924C-A175-A5ABFEAEBF5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4B8EB39-0769-D647-8AD6-38114A3471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358131-CFB3-B44B-9EFD-085B3A6FA985}" type="datetimeFigureOut">
              <a:rPr lang="en-US" smtClean="0"/>
              <a:t>10/29/19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ACEDE57-EE1B-A749-84CC-44A7A08835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B7BCC8F-FBA5-214F-BD80-8A527388AE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7A52EA-0D9E-6D45-8D6A-F6BC360F9A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673060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C8E013-7B32-A544-B280-3EA3FFBC97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C674A9C-DD85-0947-AE28-9A8437534E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358131-CFB3-B44B-9EFD-085B3A6FA985}" type="datetimeFigureOut">
              <a:rPr lang="en-US" smtClean="0"/>
              <a:t>10/29/19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6B29F2A-434F-3A48-B205-63D64ACCB3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F813249-61E7-944F-8128-3747625BEB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7A52EA-0D9E-6D45-8D6A-F6BC360F9A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25885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CE60BD2-0620-EF4E-AC48-F858B0CAE0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358131-CFB3-B44B-9EFD-085B3A6FA985}" type="datetimeFigureOut">
              <a:rPr lang="en-US" smtClean="0"/>
              <a:t>10/29/19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E8DD8A3-4A65-354B-A9A4-11A839A6DE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F860160-6E22-1342-8900-F29D5A15E3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7A52EA-0D9E-6D45-8D6A-F6BC360F9A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0116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909638-0A86-B34E-ABB9-1BE5CDF5FB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589074-3F7E-A84F-BAE9-223B179D33C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5371E69-9A96-644B-9F11-D6DDCBC002A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F619B1E-8150-744B-9838-B15E04C12D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358131-CFB3-B44B-9EFD-085B3A6FA985}" type="datetimeFigureOut">
              <a:rPr lang="en-US" smtClean="0"/>
              <a:t>10/29/19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8ACCA20-607B-5248-9DFD-569AA28E21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6878643-AEBE-2849-95A2-44092E89F3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7A52EA-0D9E-6D45-8D6A-F6BC360F9A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9484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C1BBE5-FB28-3A4B-A90D-4695A29E0B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4BD114D-A251-6F40-812C-7F3B1CF70E8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319FF56-F059-6F41-8C26-6F71AD50EAF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CB3B612-073A-C946-A565-A01D702968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358131-CFB3-B44B-9EFD-085B3A6FA985}" type="datetimeFigureOut">
              <a:rPr lang="en-US" smtClean="0"/>
              <a:t>10/29/19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50AEFC4-DDE0-C844-82FC-05DD06923C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DBC25F5-70D6-3B47-807D-B25AFD9A79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7A52EA-0D9E-6D45-8D6A-F6BC360F9A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210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8599734-D2B6-A741-9281-875ADABF3A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02A68F8-2A0D-724B-8B21-4533431F2ED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69F7B59-5A6F-304C-9267-8DB6E34DE70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C358131-CFB3-B44B-9EFD-085B3A6FA985}" type="datetimeFigureOut">
              <a:rPr lang="en-US" smtClean="0"/>
              <a:t>10/29/19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C7FC93A-94F4-834D-90D8-615BED8049B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B25C5C5-56A1-2949-B7EC-09205407F31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17A52EA-0D9E-6D45-8D6A-F6BC360F9A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70266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7" Type="http://schemas.openxmlformats.org/officeDocument/2006/relationships/image" Target="../media/image6.png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tiff"/><Relationship Id="rId5" Type="http://schemas.openxmlformats.org/officeDocument/2006/relationships/image" Target="../media/image4.tiff"/><Relationship Id="rId4" Type="http://schemas.openxmlformats.org/officeDocument/2006/relationships/image" Target="../media/image3.tiff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7" Type="http://schemas.openxmlformats.org/officeDocument/2006/relationships/image" Target="../media/image6.png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tiff"/><Relationship Id="rId5" Type="http://schemas.openxmlformats.org/officeDocument/2006/relationships/image" Target="../media/image4.tiff"/><Relationship Id="rId4" Type="http://schemas.openxmlformats.org/officeDocument/2006/relationships/image" Target="../media/image3.tiff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7" Type="http://schemas.openxmlformats.org/officeDocument/2006/relationships/image" Target="../media/image6.png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tiff"/><Relationship Id="rId5" Type="http://schemas.openxmlformats.org/officeDocument/2006/relationships/image" Target="../media/image4.tiff"/><Relationship Id="rId4" Type="http://schemas.openxmlformats.org/officeDocument/2006/relationships/image" Target="../media/image3.tiff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7" Type="http://schemas.openxmlformats.org/officeDocument/2006/relationships/image" Target="../media/image6.png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tiff"/><Relationship Id="rId5" Type="http://schemas.openxmlformats.org/officeDocument/2006/relationships/image" Target="../media/image4.tiff"/><Relationship Id="rId4" Type="http://schemas.openxmlformats.org/officeDocument/2006/relationships/image" Target="../media/image3.tif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7" Type="http://schemas.openxmlformats.org/officeDocument/2006/relationships/image" Target="../media/image6.png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tiff"/><Relationship Id="rId5" Type="http://schemas.openxmlformats.org/officeDocument/2006/relationships/image" Target="../media/image4.tiff"/><Relationship Id="rId4" Type="http://schemas.openxmlformats.org/officeDocument/2006/relationships/image" Target="../media/image3.tiff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2.tiff"/><Relationship Id="rId7" Type="http://schemas.openxmlformats.org/officeDocument/2006/relationships/image" Target="../media/image6.png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5.tiff"/><Relationship Id="rId5" Type="http://schemas.openxmlformats.org/officeDocument/2006/relationships/image" Target="../media/image4.tiff"/><Relationship Id="rId4" Type="http://schemas.openxmlformats.org/officeDocument/2006/relationships/image" Target="../media/image3.tiff"/><Relationship Id="rId9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7" Type="http://schemas.openxmlformats.org/officeDocument/2006/relationships/image" Target="../media/image6.png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tiff"/><Relationship Id="rId5" Type="http://schemas.openxmlformats.org/officeDocument/2006/relationships/image" Target="../media/image4.tiff"/><Relationship Id="rId4" Type="http://schemas.openxmlformats.org/officeDocument/2006/relationships/image" Target="../media/image3.tif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" name="Group 23">
            <a:extLst>
              <a:ext uri="{FF2B5EF4-FFF2-40B4-BE49-F238E27FC236}">
                <a16:creationId xmlns:a16="http://schemas.microsoft.com/office/drawing/2014/main" id="{A1CB901E-EE3C-3E45-8768-AB2895EE8621}"/>
              </a:ext>
            </a:extLst>
          </p:cNvPr>
          <p:cNvGrpSpPr/>
          <p:nvPr/>
        </p:nvGrpSpPr>
        <p:grpSpPr>
          <a:xfrm>
            <a:off x="545828" y="1725329"/>
            <a:ext cx="3110640" cy="3110640"/>
            <a:chOff x="404106" y="3804444"/>
            <a:chExt cx="6324425" cy="6324425"/>
          </a:xfrm>
        </p:grpSpPr>
        <p:sp>
          <p:nvSpPr>
            <p:cNvPr id="25" name="Heart 24">
              <a:extLst>
                <a:ext uri="{FF2B5EF4-FFF2-40B4-BE49-F238E27FC236}">
                  <a16:creationId xmlns:a16="http://schemas.microsoft.com/office/drawing/2014/main" id="{5A307350-82C5-B14E-8CA2-6DD8BB753868}"/>
                </a:ext>
              </a:extLst>
            </p:cNvPr>
            <p:cNvSpPr/>
            <p:nvPr/>
          </p:nvSpPr>
          <p:spPr>
            <a:xfrm>
              <a:off x="404106" y="3804444"/>
              <a:ext cx="6324425" cy="6324425"/>
            </a:xfrm>
            <a:prstGeom prst="heart">
              <a:avLst/>
            </a:prstGeom>
            <a:solidFill>
              <a:srgbClr val="0878A4"/>
            </a:solidFill>
            <a:ln w="762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26" name="Picture 25">
              <a:extLst>
                <a:ext uri="{FF2B5EF4-FFF2-40B4-BE49-F238E27FC236}">
                  <a16:creationId xmlns:a16="http://schemas.microsoft.com/office/drawing/2014/main" id="{F6D596EC-D8AC-E040-B8F9-9D99551A918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810872" y="4543288"/>
              <a:ext cx="1370259" cy="1367669"/>
            </a:xfrm>
            <a:prstGeom prst="rect">
              <a:avLst/>
            </a:prstGeom>
          </p:spPr>
        </p:pic>
        <p:pic>
          <p:nvPicPr>
            <p:cNvPr id="27" name="Picture 26">
              <a:extLst>
                <a:ext uri="{FF2B5EF4-FFF2-40B4-BE49-F238E27FC236}">
                  <a16:creationId xmlns:a16="http://schemas.microsoft.com/office/drawing/2014/main" id="{D39E8990-3E26-2247-9561-03597416AC3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989678" y="5986873"/>
              <a:ext cx="2014990" cy="1824286"/>
            </a:xfrm>
            <a:prstGeom prst="rect">
              <a:avLst/>
            </a:prstGeom>
          </p:spPr>
        </p:pic>
        <p:pic>
          <p:nvPicPr>
            <p:cNvPr id="28" name="Picture 27">
              <a:extLst>
                <a:ext uri="{FF2B5EF4-FFF2-40B4-BE49-F238E27FC236}">
                  <a16:creationId xmlns:a16="http://schemas.microsoft.com/office/drawing/2014/main" id="{4D9CB821-190E-E349-B05C-EF35EB6D8E3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077695" y="8139739"/>
              <a:ext cx="1431057" cy="1614455"/>
            </a:xfrm>
            <a:prstGeom prst="rect">
              <a:avLst/>
            </a:prstGeom>
          </p:spPr>
        </p:pic>
        <p:grpSp>
          <p:nvGrpSpPr>
            <p:cNvPr id="29" name="Group 28">
              <a:extLst>
                <a:ext uri="{FF2B5EF4-FFF2-40B4-BE49-F238E27FC236}">
                  <a16:creationId xmlns:a16="http://schemas.microsoft.com/office/drawing/2014/main" id="{6FD2095E-56C7-9443-ADDF-66BC70E5FDB9}"/>
                </a:ext>
              </a:extLst>
            </p:cNvPr>
            <p:cNvGrpSpPr/>
            <p:nvPr/>
          </p:nvGrpSpPr>
          <p:grpSpPr>
            <a:xfrm>
              <a:off x="1520939" y="6624611"/>
              <a:ext cx="1273970" cy="1776488"/>
              <a:chOff x="1278547" y="4731888"/>
              <a:chExt cx="2442848" cy="3406431"/>
            </a:xfrm>
          </p:grpSpPr>
          <p:pic>
            <p:nvPicPr>
              <p:cNvPr id="32" name="Picture 31">
                <a:extLst>
                  <a:ext uri="{FF2B5EF4-FFF2-40B4-BE49-F238E27FC236}">
                    <a16:creationId xmlns:a16="http://schemas.microsoft.com/office/drawing/2014/main" id="{C0F32E0F-5F05-F84E-88C0-B7F3E93B7D4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423319" y="5542167"/>
                <a:ext cx="1298076" cy="2596152"/>
              </a:xfrm>
              <a:prstGeom prst="rect">
                <a:avLst/>
              </a:prstGeom>
            </p:spPr>
          </p:pic>
          <p:pic>
            <p:nvPicPr>
              <p:cNvPr id="33" name="Picture 32">
                <a:extLst>
                  <a:ext uri="{FF2B5EF4-FFF2-40B4-BE49-F238E27FC236}">
                    <a16:creationId xmlns:a16="http://schemas.microsoft.com/office/drawing/2014/main" id="{DC4BA6B8-7688-0B4E-9EF4-1623EDD67C7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 flipH="1">
                <a:off x="1278547" y="4731888"/>
                <a:ext cx="1298076" cy="2596152"/>
              </a:xfrm>
              <a:prstGeom prst="rect">
                <a:avLst/>
              </a:prstGeom>
            </p:spPr>
          </p:pic>
        </p:grpSp>
        <p:pic>
          <p:nvPicPr>
            <p:cNvPr id="30" name="Picture 29">
              <a:extLst>
                <a:ext uri="{FF2B5EF4-FFF2-40B4-BE49-F238E27FC236}">
                  <a16:creationId xmlns:a16="http://schemas.microsoft.com/office/drawing/2014/main" id="{64FA8FA2-0998-A14B-9032-DEDDE6A492C7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855298" y="4559694"/>
              <a:ext cx="1477893" cy="1610559"/>
            </a:xfrm>
            <a:prstGeom prst="rect">
              <a:avLst/>
            </a:prstGeom>
          </p:spPr>
        </p:pic>
        <p:pic>
          <p:nvPicPr>
            <p:cNvPr id="31" name="Picture 30">
              <a:extLst>
                <a:ext uri="{FF2B5EF4-FFF2-40B4-BE49-F238E27FC236}">
                  <a16:creationId xmlns:a16="http://schemas.microsoft.com/office/drawing/2014/main" id="{1B1707F2-219F-2645-B99C-57FB7E799534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2893384" y="5852319"/>
              <a:ext cx="1214768" cy="2000794"/>
            </a:xfrm>
            <a:prstGeom prst="rect">
              <a:avLst/>
            </a:prstGeom>
          </p:spPr>
        </p:pic>
      </p:grpSp>
      <p:sp>
        <p:nvSpPr>
          <p:cNvPr id="3" name="Subtitle 2">
            <a:extLst>
              <a:ext uri="{FF2B5EF4-FFF2-40B4-BE49-F238E27FC236}">
                <a16:creationId xmlns:a16="http://schemas.microsoft.com/office/drawing/2014/main" id="{99C921C0-889B-184E-ADE9-21E2EB723B4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021598" y="3675574"/>
            <a:ext cx="5435179" cy="1655762"/>
          </a:xfrm>
        </p:spPr>
        <p:txBody>
          <a:bodyPr>
            <a:normAutofit/>
          </a:bodyPr>
          <a:lstStyle/>
          <a:p>
            <a:r>
              <a:rPr lang="en-US" sz="2800" dirty="0"/>
              <a:t>By Hui Zhou, Nicole Morris, &amp; Qi Liu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5B998B6-71B5-5244-ACE3-3A145E6EC075}"/>
              </a:ext>
            </a:extLst>
          </p:cNvPr>
          <p:cNvSpPr txBox="1"/>
          <p:nvPr/>
        </p:nvSpPr>
        <p:spPr>
          <a:xfrm>
            <a:off x="3561381" y="1957210"/>
            <a:ext cx="8304425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600" dirty="0">
                <a:ln w="38100">
                  <a:noFill/>
                </a:ln>
                <a:solidFill>
                  <a:srgbClr val="003D73"/>
                </a:solidFill>
                <a:latin typeface="Give You Glory" panose="02000000000000000000" pitchFamily="2" charset="0"/>
              </a:rPr>
              <a:t>Lifestyle</a:t>
            </a:r>
          </a:p>
        </p:txBody>
      </p:sp>
    </p:spTree>
    <p:extLst>
      <p:ext uri="{BB962C8B-B14F-4D97-AF65-F5344CB8AC3E}">
        <p14:creationId xmlns:p14="http://schemas.microsoft.com/office/powerpoint/2010/main" val="410023386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>
            <a:extLst>
              <a:ext uri="{FF2B5EF4-FFF2-40B4-BE49-F238E27FC236}">
                <a16:creationId xmlns:a16="http://schemas.microsoft.com/office/drawing/2014/main" id="{63A32690-C7C7-6147-9C59-3CDB8562132A}"/>
              </a:ext>
            </a:extLst>
          </p:cNvPr>
          <p:cNvGrpSpPr/>
          <p:nvPr/>
        </p:nvGrpSpPr>
        <p:grpSpPr>
          <a:xfrm>
            <a:off x="8429257" y="1681786"/>
            <a:ext cx="3110640" cy="3110640"/>
            <a:chOff x="404106" y="3804444"/>
            <a:chExt cx="6324425" cy="6324425"/>
          </a:xfrm>
        </p:grpSpPr>
        <p:sp>
          <p:nvSpPr>
            <p:cNvPr id="17" name="Heart 16">
              <a:extLst>
                <a:ext uri="{FF2B5EF4-FFF2-40B4-BE49-F238E27FC236}">
                  <a16:creationId xmlns:a16="http://schemas.microsoft.com/office/drawing/2014/main" id="{EA525848-719F-6A45-98DB-601608E4D887}"/>
                </a:ext>
              </a:extLst>
            </p:cNvPr>
            <p:cNvSpPr/>
            <p:nvPr/>
          </p:nvSpPr>
          <p:spPr>
            <a:xfrm>
              <a:off x="404106" y="3804444"/>
              <a:ext cx="6324425" cy="6324425"/>
            </a:xfrm>
            <a:prstGeom prst="heart">
              <a:avLst/>
            </a:prstGeom>
            <a:solidFill>
              <a:srgbClr val="0878A4"/>
            </a:solidFill>
            <a:ln w="762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8" name="Picture 17">
              <a:extLst>
                <a:ext uri="{FF2B5EF4-FFF2-40B4-BE49-F238E27FC236}">
                  <a16:creationId xmlns:a16="http://schemas.microsoft.com/office/drawing/2014/main" id="{C2F48A3A-7BFC-6044-9669-4227FCEB9F2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810872" y="4543288"/>
              <a:ext cx="1370259" cy="1367669"/>
            </a:xfrm>
            <a:prstGeom prst="rect">
              <a:avLst/>
            </a:prstGeom>
          </p:spPr>
        </p:pic>
        <p:pic>
          <p:nvPicPr>
            <p:cNvPr id="19" name="Picture 18">
              <a:extLst>
                <a:ext uri="{FF2B5EF4-FFF2-40B4-BE49-F238E27FC236}">
                  <a16:creationId xmlns:a16="http://schemas.microsoft.com/office/drawing/2014/main" id="{B5EC809C-1392-EF43-A90C-E412360A8F9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989678" y="5986873"/>
              <a:ext cx="2014990" cy="1824286"/>
            </a:xfrm>
            <a:prstGeom prst="rect">
              <a:avLst/>
            </a:prstGeom>
          </p:spPr>
        </p:pic>
        <p:pic>
          <p:nvPicPr>
            <p:cNvPr id="20" name="Picture 19">
              <a:extLst>
                <a:ext uri="{FF2B5EF4-FFF2-40B4-BE49-F238E27FC236}">
                  <a16:creationId xmlns:a16="http://schemas.microsoft.com/office/drawing/2014/main" id="{91BD47A6-1522-7D41-BFE4-2B8E4F1EC99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077695" y="8139739"/>
              <a:ext cx="1431057" cy="1614455"/>
            </a:xfrm>
            <a:prstGeom prst="rect">
              <a:avLst/>
            </a:prstGeom>
          </p:spPr>
        </p:pic>
        <p:grpSp>
          <p:nvGrpSpPr>
            <p:cNvPr id="21" name="Group 20">
              <a:extLst>
                <a:ext uri="{FF2B5EF4-FFF2-40B4-BE49-F238E27FC236}">
                  <a16:creationId xmlns:a16="http://schemas.microsoft.com/office/drawing/2014/main" id="{524219C6-1722-EB46-8440-80A568FFE32B}"/>
                </a:ext>
              </a:extLst>
            </p:cNvPr>
            <p:cNvGrpSpPr/>
            <p:nvPr/>
          </p:nvGrpSpPr>
          <p:grpSpPr>
            <a:xfrm>
              <a:off x="1520939" y="6624611"/>
              <a:ext cx="1273970" cy="1776488"/>
              <a:chOff x="1278547" y="4731888"/>
              <a:chExt cx="2442848" cy="3406431"/>
            </a:xfrm>
          </p:grpSpPr>
          <p:pic>
            <p:nvPicPr>
              <p:cNvPr id="24" name="Picture 23">
                <a:extLst>
                  <a:ext uri="{FF2B5EF4-FFF2-40B4-BE49-F238E27FC236}">
                    <a16:creationId xmlns:a16="http://schemas.microsoft.com/office/drawing/2014/main" id="{D030989D-0664-6042-81AE-A8850006A60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423319" y="5542167"/>
                <a:ext cx="1298076" cy="2596152"/>
              </a:xfrm>
              <a:prstGeom prst="rect">
                <a:avLst/>
              </a:prstGeom>
            </p:spPr>
          </p:pic>
          <p:pic>
            <p:nvPicPr>
              <p:cNvPr id="25" name="Picture 24">
                <a:extLst>
                  <a:ext uri="{FF2B5EF4-FFF2-40B4-BE49-F238E27FC236}">
                    <a16:creationId xmlns:a16="http://schemas.microsoft.com/office/drawing/2014/main" id="{0CD47C04-A9D9-F840-98F4-12A97B0D523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 flipH="1">
                <a:off x="1278547" y="4731888"/>
                <a:ext cx="1298076" cy="2596152"/>
              </a:xfrm>
              <a:prstGeom prst="rect">
                <a:avLst/>
              </a:prstGeom>
            </p:spPr>
          </p:pic>
        </p:grpSp>
        <p:pic>
          <p:nvPicPr>
            <p:cNvPr id="22" name="Picture 21">
              <a:extLst>
                <a:ext uri="{FF2B5EF4-FFF2-40B4-BE49-F238E27FC236}">
                  <a16:creationId xmlns:a16="http://schemas.microsoft.com/office/drawing/2014/main" id="{414E6F7E-BA74-8342-93A3-5EA595746AC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855298" y="4559694"/>
              <a:ext cx="1477893" cy="1610559"/>
            </a:xfrm>
            <a:prstGeom prst="rect">
              <a:avLst/>
            </a:prstGeom>
          </p:spPr>
        </p:pic>
        <p:pic>
          <p:nvPicPr>
            <p:cNvPr id="23" name="Picture 22">
              <a:extLst>
                <a:ext uri="{FF2B5EF4-FFF2-40B4-BE49-F238E27FC236}">
                  <a16:creationId xmlns:a16="http://schemas.microsoft.com/office/drawing/2014/main" id="{E8EF79C9-B3F0-2A49-93B4-5D88807B3616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2893384" y="5852319"/>
              <a:ext cx="1214768" cy="2000794"/>
            </a:xfrm>
            <a:prstGeom prst="rect">
              <a:avLst/>
            </a:prstGeom>
          </p:spPr>
        </p:pic>
      </p:grpSp>
      <p:sp>
        <p:nvSpPr>
          <p:cNvPr id="13" name="TextBox 12">
            <a:extLst>
              <a:ext uri="{FF2B5EF4-FFF2-40B4-BE49-F238E27FC236}">
                <a16:creationId xmlns:a16="http://schemas.microsoft.com/office/drawing/2014/main" id="{A5B998B6-71B5-5244-ACE3-3A145E6EC075}"/>
              </a:ext>
            </a:extLst>
          </p:cNvPr>
          <p:cNvSpPr txBox="1"/>
          <p:nvPr/>
        </p:nvSpPr>
        <p:spPr>
          <a:xfrm>
            <a:off x="124832" y="2133621"/>
            <a:ext cx="8304425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9600" dirty="0">
                <a:ln w="38100">
                  <a:noFill/>
                </a:ln>
                <a:solidFill>
                  <a:srgbClr val="003D73"/>
                </a:solidFill>
                <a:latin typeface="Give You Glory" panose="02000000000000000000" pitchFamily="2" charset="0"/>
              </a:rPr>
              <a:t>Testing</a:t>
            </a:r>
          </a:p>
        </p:txBody>
      </p:sp>
      <p:sp>
        <p:nvSpPr>
          <p:cNvPr id="15" name="Subtitle 2">
            <a:extLst>
              <a:ext uri="{FF2B5EF4-FFF2-40B4-BE49-F238E27FC236}">
                <a16:creationId xmlns:a16="http://schemas.microsoft.com/office/drawing/2014/main" id="{D59E96BF-6277-5B49-B3A2-1EF429A8AC5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01041" y="3632424"/>
            <a:ext cx="7749800" cy="1655762"/>
          </a:xfrm>
        </p:spPr>
        <p:txBody>
          <a:bodyPr>
            <a:normAutofit/>
          </a:bodyPr>
          <a:lstStyle/>
          <a:p>
            <a:r>
              <a:rPr lang="en-US" sz="4400" dirty="0"/>
              <a:t>Android Phone &amp; Debuggers</a:t>
            </a:r>
          </a:p>
        </p:txBody>
      </p:sp>
    </p:spTree>
    <p:extLst>
      <p:ext uri="{BB962C8B-B14F-4D97-AF65-F5344CB8AC3E}">
        <p14:creationId xmlns:p14="http://schemas.microsoft.com/office/powerpoint/2010/main" val="175141317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C8D2CA-CB4D-AA44-BF5F-FA16E1CAD9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700" dirty="0">
                <a:ln w="38100">
                  <a:noFill/>
                </a:ln>
                <a:solidFill>
                  <a:srgbClr val="003D73"/>
                </a:solidFill>
                <a:latin typeface="Give You Glory" panose="02000000000000000000" pitchFamily="2" charset="0"/>
                <a:ea typeface="+mn-ea"/>
                <a:cs typeface="+mn-cs"/>
              </a:rPr>
              <a:t>Threshold</a:t>
            </a:r>
            <a:r>
              <a:rPr lang="en-US" dirty="0"/>
              <a:t> </a:t>
            </a:r>
            <a:r>
              <a:rPr lang="en-US" sz="6700" dirty="0">
                <a:ln w="38100">
                  <a:noFill/>
                </a:ln>
                <a:solidFill>
                  <a:srgbClr val="003D73"/>
                </a:solidFill>
                <a:latin typeface="Give You Glory" panose="02000000000000000000" pitchFamily="2" charset="0"/>
                <a:ea typeface="+mn-ea"/>
                <a:cs typeface="+mn-cs"/>
              </a:rPr>
              <a:t>Testing</a:t>
            </a:r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0296E0AE-6FA9-D142-AB89-1674BECF107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03288" y="2559844"/>
            <a:ext cx="10094776" cy="1738312"/>
          </a:xfrm>
        </p:spPr>
      </p:pic>
    </p:spTree>
    <p:extLst>
      <p:ext uri="{BB962C8B-B14F-4D97-AF65-F5344CB8AC3E}">
        <p14:creationId xmlns:p14="http://schemas.microsoft.com/office/powerpoint/2010/main" val="392599966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C8D2CA-CB4D-AA44-BF5F-FA16E1CAD9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6000" dirty="0">
                <a:ln w="38100">
                  <a:noFill/>
                </a:ln>
                <a:solidFill>
                  <a:srgbClr val="003D73"/>
                </a:solidFill>
                <a:latin typeface="Give You Glory" panose="02000000000000000000" pitchFamily="2" charset="0"/>
                <a:ea typeface="+mn-ea"/>
                <a:cs typeface="+mn-cs"/>
              </a:rPr>
              <a:t>Sound/Toast Testing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4907F9C-A822-4242-A966-FD5CF2C94CE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32565" y="1831507"/>
            <a:ext cx="10965280" cy="3216482"/>
          </a:xfrm>
        </p:spPr>
      </p:pic>
    </p:spTree>
    <p:extLst>
      <p:ext uri="{BB962C8B-B14F-4D97-AF65-F5344CB8AC3E}">
        <p14:creationId xmlns:p14="http://schemas.microsoft.com/office/powerpoint/2010/main" val="282987827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C8D2CA-CB4D-AA44-BF5F-FA16E1CAD9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6000" dirty="0">
                <a:ln w="38100">
                  <a:noFill/>
                </a:ln>
                <a:solidFill>
                  <a:srgbClr val="003D73"/>
                </a:solidFill>
                <a:latin typeface="Give You Glory" panose="02000000000000000000" pitchFamily="2" charset="0"/>
                <a:ea typeface="+mn-ea"/>
                <a:cs typeface="+mn-cs"/>
              </a:rPr>
              <a:t>Debugger/Breakpoint Testing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49ED3B8D-4658-9645-9238-321C6DD731D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01024" y="2436447"/>
            <a:ext cx="11389952" cy="992553"/>
          </a:xfr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45A7DF02-7DD1-F047-9261-150466FAE7D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0422" y="5180818"/>
            <a:ext cx="9290938" cy="471869"/>
          </a:xfrm>
          <a:prstGeom prst="rect">
            <a:avLst/>
          </a:prstGeom>
        </p:spPr>
      </p:pic>
      <p:sp>
        <p:nvSpPr>
          <p:cNvPr id="10" name="Title 1">
            <a:extLst>
              <a:ext uri="{FF2B5EF4-FFF2-40B4-BE49-F238E27FC236}">
                <a16:creationId xmlns:a16="http://schemas.microsoft.com/office/drawing/2014/main" id="{E204B8FC-FE12-8A49-84CC-F23504D36E2D}"/>
              </a:ext>
            </a:extLst>
          </p:cNvPr>
          <p:cNvSpPr txBox="1">
            <a:spLocks/>
          </p:cNvSpPr>
          <p:nvPr/>
        </p:nvSpPr>
        <p:spPr>
          <a:xfrm>
            <a:off x="978074" y="1247622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Updating steps from </a:t>
            </a:r>
            <a:r>
              <a:rPr lang="en-US" dirty="0" err="1"/>
              <a:t>stepcounter</a:t>
            </a:r>
            <a:r>
              <a:rPr lang="en-US" dirty="0"/>
              <a:t> sensor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05C666DB-2672-D04E-84D1-DC893FBD6B2D}"/>
              </a:ext>
            </a:extLst>
          </p:cNvPr>
          <p:cNvSpPr txBox="1">
            <a:spLocks/>
          </p:cNvSpPr>
          <p:nvPr/>
        </p:nvSpPr>
        <p:spPr>
          <a:xfrm>
            <a:off x="978074" y="384911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Displaying updated steps in fragment</a:t>
            </a:r>
          </a:p>
        </p:txBody>
      </p:sp>
    </p:spTree>
    <p:extLst>
      <p:ext uri="{BB962C8B-B14F-4D97-AF65-F5344CB8AC3E}">
        <p14:creationId xmlns:p14="http://schemas.microsoft.com/office/powerpoint/2010/main" val="317174315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>
            <a:extLst>
              <a:ext uri="{FF2B5EF4-FFF2-40B4-BE49-F238E27FC236}">
                <a16:creationId xmlns:a16="http://schemas.microsoft.com/office/drawing/2014/main" id="{63A32690-C7C7-6147-9C59-3CDB8562132A}"/>
              </a:ext>
            </a:extLst>
          </p:cNvPr>
          <p:cNvGrpSpPr/>
          <p:nvPr/>
        </p:nvGrpSpPr>
        <p:grpSpPr>
          <a:xfrm>
            <a:off x="8429257" y="1681786"/>
            <a:ext cx="3110640" cy="3110640"/>
            <a:chOff x="404106" y="3804444"/>
            <a:chExt cx="6324425" cy="6324425"/>
          </a:xfrm>
        </p:grpSpPr>
        <p:sp>
          <p:nvSpPr>
            <p:cNvPr id="17" name="Heart 16">
              <a:extLst>
                <a:ext uri="{FF2B5EF4-FFF2-40B4-BE49-F238E27FC236}">
                  <a16:creationId xmlns:a16="http://schemas.microsoft.com/office/drawing/2014/main" id="{EA525848-719F-6A45-98DB-601608E4D887}"/>
                </a:ext>
              </a:extLst>
            </p:cNvPr>
            <p:cNvSpPr/>
            <p:nvPr/>
          </p:nvSpPr>
          <p:spPr>
            <a:xfrm>
              <a:off x="404106" y="3804444"/>
              <a:ext cx="6324425" cy="6324425"/>
            </a:xfrm>
            <a:prstGeom prst="heart">
              <a:avLst/>
            </a:prstGeom>
            <a:solidFill>
              <a:srgbClr val="0878A4"/>
            </a:solidFill>
            <a:ln w="762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8" name="Picture 17">
              <a:extLst>
                <a:ext uri="{FF2B5EF4-FFF2-40B4-BE49-F238E27FC236}">
                  <a16:creationId xmlns:a16="http://schemas.microsoft.com/office/drawing/2014/main" id="{C2F48A3A-7BFC-6044-9669-4227FCEB9F2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810872" y="4543288"/>
              <a:ext cx="1370259" cy="1367669"/>
            </a:xfrm>
            <a:prstGeom prst="rect">
              <a:avLst/>
            </a:prstGeom>
          </p:spPr>
        </p:pic>
        <p:pic>
          <p:nvPicPr>
            <p:cNvPr id="19" name="Picture 18">
              <a:extLst>
                <a:ext uri="{FF2B5EF4-FFF2-40B4-BE49-F238E27FC236}">
                  <a16:creationId xmlns:a16="http://schemas.microsoft.com/office/drawing/2014/main" id="{B5EC809C-1392-EF43-A90C-E412360A8F9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989678" y="5986873"/>
              <a:ext cx="2014990" cy="1824286"/>
            </a:xfrm>
            <a:prstGeom prst="rect">
              <a:avLst/>
            </a:prstGeom>
          </p:spPr>
        </p:pic>
        <p:pic>
          <p:nvPicPr>
            <p:cNvPr id="20" name="Picture 19">
              <a:extLst>
                <a:ext uri="{FF2B5EF4-FFF2-40B4-BE49-F238E27FC236}">
                  <a16:creationId xmlns:a16="http://schemas.microsoft.com/office/drawing/2014/main" id="{91BD47A6-1522-7D41-BFE4-2B8E4F1EC99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077695" y="8139739"/>
              <a:ext cx="1431057" cy="1614455"/>
            </a:xfrm>
            <a:prstGeom prst="rect">
              <a:avLst/>
            </a:prstGeom>
          </p:spPr>
        </p:pic>
        <p:grpSp>
          <p:nvGrpSpPr>
            <p:cNvPr id="21" name="Group 20">
              <a:extLst>
                <a:ext uri="{FF2B5EF4-FFF2-40B4-BE49-F238E27FC236}">
                  <a16:creationId xmlns:a16="http://schemas.microsoft.com/office/drawing/2014/main" id="{524219C6-1722-EB46-8440-80A568FFE32B}"/>
                </a:ext>
              </a:extLst>
            </p:cNvPr>
            <p:cNvGrpSpPr/>
            <p:nvPr/>
          </p:nvGrpSpPr>
          <p:grpSpPr>
            <a:xfrm>
              <a:off x="1520939" y="6624611"/>
              <a:ext cx="1273970" cy="1776488"/>
              <a:chOff x="1278547" y="4731888"/>
              <a:chExt cx="2442848" cy="3406431"/>
            </a:xfrm>
          </p:grpSpPr>
          <p:pic>
            <p:nvPicPr>
              <p:cNvPr id="24" name="Picture 23">
                <a:extLst>
                  <a:ext uri="{FF2B5EF4-FFF2-40B4-BE49-F238E27FC236}">
                    <a16:creationId xmlns:a16="http://schemas.microsoft.com/office/drawing/2014/main" id="{D030989D-0664-6042-81AE-A8850006A60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423319" y="5542167"/>
                <a:ext cx="1298076" cy="2596152"/>
              </a:xfrm>
              <a:prstGeom prst="rect">
                <a:avLst/>
              </a:prstGeom>
            </p:spPr>
          </p:pic>
          <p:pic>
            <p:nvPicPr>
              <p:cNvPr id="25" name="Picture 24">
                <a:extLst>
                  <a:ext uri="{FF2B5EF4-FFF2-40B4-BE49-F238E27FC236}">
                    <a16:creationId xmlns:a16="http://schemas.microsoft.com/office/drawing/2014/main" id="{0CD47C04-A9D9-F840-98F4-12A97B0D523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 flipH="1">
                <a:off x="1278547" y="4731888"/>
                <a:ext cx="1298076" cy="2596152"/>
              </a:xfrm>
              <a:prstGeom prst="rect">
                <a:avLst/>
              </a:prstGeom>
            </p:spPr>
          </p:pic>
        </p:grpSp>
        <p:pic>
          <p:nvPicPr>
            <p:cNvPr id="22" name="Picture 21">
              <a:extLst>
                <a:ext uri="{FF2B5EF4-FFF2-40B4-BE49-F238E27FC236}">
                  <a16:creationId xmlns:a16="http://schemas.microsoft.com/office/drawing/2014/main" id="{414E6F7E-BA74-8342-93A3-5EA595746AC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855298" y="4559694"/>
              <a:ext cx="1477893" cy="1610559"/>
            </a:xfrm>
            <a:prstGeom prst="rect">
              <a:avLst/>
            </a:prstGeom>
          </p:spPr>
        </p:pic>
        <p:pic>
          <p:nvPicPr>
            <p:cNvPr id="23" name="Picture 22">
              <a:extLst>
                <a:ext uri="{FF2B5EF4-FFF2-40B4-BE49-F238E27FC236}">
                  <a16:creationId xmlns:a16="http://schemas.microsoft.com/office/drawing/2014/main" id="{E8EF79C9-B3F0-2A49-93B4-5D88807B3616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2893384" y="5852319"/>
              <a:ext cx="1214768" cy="2000794"/>
            </a:xfrm>
            <a:prstGeom prst="rect">
              <a:avLst/>
            </a:prstGeom>
          </p:spPr>
        </p:pic>
      </p:grpSp>
      <p:sp>
        <p:nvSpPr>
          <p:cNvPr id="13" name="TextBox 12">
            <a:extLst>
              <a:ext uri="{FF2B5EF4-FFF2-40B4-BE49-F238E27FC236}">
                <a16:creationId xmlns:a16="http://schemas.microsoft.com/office/drawing/2014/main" id="{A5B998B6-71B5-5244-ACE3-3A145E6EC075}"/>
              </a:ext>
            </a:extLst>
          </p:cNvPr>
          <p:cNvSpPr txBox="1"/>
          <p:nvPr/>
        </p:nvSpPr>
        <p:spPr>
          <a:xfrm>
            <a:off x="124832" y="2133621"/>
            <a:ext cx="8304425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9600" dirty="0">
                <a:ln w="38100">
                  <a:noFill/>
                </a:ln>
                <a:solidFill>
                  <a:srgbClr val="003D73"/>
                </a:solidFill>
                <a:latin typeface="Give You Glory" panose="02000000000000000000" pitchFamily="2" charset="0"/>
              </a:rPr>
              <a:t>Cloud Backup</a:t>
            </a:r>
          </a:p>
        </p:txBody>
      </p:sp>
      <p:sp>
        <p:nvSpPr>
          <p:cNvPr id="15" name="Subtitle 2">
            <a:extLst>
              <a:ext uri="{FF2B5EF4-FFF2-40B4-BE49-F238E27FC236}">
                <a16:creationId xmlns:a16="http://schemas.microsoft.com/office/drawing/2014/main" id="{D59E96BF-6277-5B49-B3A2-1EF429A8AC5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01041" y="3457060"/>
            <a:ext cx="7749800" cy="1655762"/>
          </a:xfrm>
        </p:spPr>
        <p:txBody>
          <a:bodyPr>
            <a:normAutofit/>
          </a:bodyPr>
          <a:lstStyle/>
          <a:p>
            <a:r>
              <a:rPr lang="en-US" sz="4400" dirty="0"/>
              <a:t>AWS</a:t>
            </a:r>
          </a:p>
        </p:txBody>
      </p:sp>
    </p:spTree>
    <p:extLst>
      <p:ext uri="{BB962C8B-B14F-4D97-AF65-F5344CB8AC3E}">
        <p14:creationId xmlns:p14="http://schemas.microsoft.com/office/powerpoint/2010/main" val="76557503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C8D2CA-CB4D-AA44-BF5F-FA16E1CAD9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6000" dirty="0">
                <a:ln w="38100">
                  <a:noFill/>
                </a:ln>
                <a:solidFill>
                  <a:srgbClr val="003D73"/>
                </a:solidFill>
                <a:latin typeface="Give You Glory" panose="02000000000000000000" pitchFamily="2" charset="0"/>
                <a:ea typeface="+mn-ea"/>
                <a:cs typeface="+mn-cs"/>
              </a:rPr>
              <a:t>Uploading to AWS S3 Bucket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D664B350-9F28-AD44-A95E-E2AA5ED767D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79900" y="2402680"/>
            <a:ext cx="7912100" cy="2311400"/>
          </a:xfrm>
          <a:prstGeom prst="rect">
            <a:avLst/>
          </a:prstGeom>
        </p:spPr>
      </p:pic>
      <p:sp>
        <p:nvSpPr>
          <p:cNvPr id="15" name="Subtitle 2">
            <a:extLst>
              <a:ext uri="{FF2B5EF4-FFF2-40B4-BE49-F238E27FC236}">
                <a16:creationId xmlns:a16="http://schemas.microsoft.com/office/drawing/2014/main" id="{2FE105AD-E8AD-424A-A2E1-FB407B95D139}"/>
              </a:ext>
            </a:extLst>
          </p:cNvPr>
          <p:cNvSpPr txBox="1">
            <a:spLocks/>
          </p:cNvSpPr>
          <p:nvPr/>
        </p:nvSpPr>
        <p:spPr>
          <a:xfrm>
            <a:off x="217021" y="2232817"/>
            <a:ext cx="4299559" cy="13255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/>
              <a:t>Create New User</a:t>
            </a:r>
          </a:p>
        </p:txBody>
      </p:sp>
      <p:sp>
        <p:nvSpPr>
          <p:cNvPr id="16" name="Subtitle 2">
            <a:extLst>
              <a:ext uri="{FF2B5EF4-FFF2-40B4-BE49-F238E27FC236}">
                <a16:creationId xmlns:a16="http://schemas.microsoft.com/office/drawing/2014/main" id="{B878E009-8A7B-7242-B620-96ACFB4CD855}"/>
              </a:ext>
            </a:extLst>
          </p:cNvPr>
          <p:cNvSpPr txBox="1">
            <a:spLocks/>
          </p:cNvSpPr>
          <p:nvPr/>
        </p:nvSpPr>
        <p:spPr>
          <a:xfrm>
            <a:off x="217021" y="3728243"/>
            <a:ext cx="4879414" cy="16557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/>
              <a:t>Change User Profile</a:t>
            </a:r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FB8A6511-7295-2D48-94B4-1CEAF344C00B}"/>
              </a:ext>
            </a:extLst>
          </p:cNvPr>
          <p:cNvCxnSpPr>
            <a:cxnSpLocks/>
          </p:cNvCxnSpPr>
          <p:nvPr/>
        </p:nvCxnSpPr>
        <p:spPr>
          <a:xfrm>
            <a:off x="2892974" y="2402680"/>
            <a:ext cx="1386926" cy="130658"/>
          </a:xfrm>
          <a:prstGeom prst="straightConnector1">
            <a:avLst/>
          </a:prstGeom>
          <a:ln w="76200">
            <a:solidFill>
              <a:srgbClr val="6BD178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93FDFE7F-24C0-C947-BC99-99F46D13B354}"/>
              </a:ext>
            </a:extLst>
          </p:cNvPr>
          <p:cNvCxnSpPr>
            <a:cxnSpLocks/>
          </p:cNvCxnSpPr>
          <p:nvPr/>
        </p:nvCxnSpPr>
        <p:spPr>
          <a:xfrm flipV="1">
            <a:off x="3252866" y="2649140"/>
            <a:ext cx="1027034" cy="1209761"/>
          </a:xfrm>
          <a:prstGeom prst="straightConnector1">
            <a:avLst/>
          </a:prstGeom>
          <a:ln w="76200">
            <a:solidFill>
              <a:srgbClr val="6BD178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2004658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Group 13">
            <a:extLst>
              <a:ext uri="{FF2B5EF4-FFF2-40B4-BE49-F238E27FC236}">
                <a16:creationId xmlns:a16="http://schemas.microsoft.com/office/drawing/2014/main" id="{46729AD8-BB9F-0E48-AE34-461C7C3248DA}"/>
              </a:ext>
            </a:extLst>
          </p:cNvPr>
          <p:cNvGrpSpPr/>
          <p:nvPr/>
        </p:nvGrpSpPr>
        <p:grpSpPr>
          <a:xfrm>
            <a:off x="551865" y="1710339"/>
            <a:ext cx="3110640" cy="3110640"/>
            <a:chOff x="404106" y="3804444"/>
            <a:chExt cx="6324425" cy="6324425"/>
          </a:xfrm>
        </p:grpSpPr>
        <p:sp>
          <p:nvSpPr>
            <p:cNvPr id="15" name="Heart 14">
              <a:extLst>
                <a:ext uri="{FF2B5EF4-FFF2-40B4-BE49-F238E27FC236}">
                  <a16:creationId xmlns:a16="http://schemas.microsoft.com/office/drawing/2014/main" id="{FBB83532-F361-1F49-B9E3-B302D8998946}"/>
                </a:ext>
              </a:extLst>
            </p:cNvPr>
            <p:cNvSpPr/>
            <p:nvPr/>
          </p:nvSpPr>
          <p:spPr>
            <a:xfrm>
              <a:off x="404106" y="3804444"/>
              <a:ext cx="6324425" cy="6324425"/>
            </a:xfrm>
            <a:prstGeom prst="heart">
              <a:avLst/>
            </a:prstGeom>
            <a:solidFill>
              <a:srgbClr val="0878A4"/>
            </a:solidFill>
            <a:ln w="762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6" name="Picture 15">
              <a:extLst>
                <a:ext uri="{FF2B5EF4-FFF2-40B4-BE49-F238E27FC236}">
                  <a16:creationId xmlns:a16="http://schemas.microsoft.com/office/drawing/2014/main" id="{4AA3AD7E-074E-1148-B913-964B5E4A224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810872" y="4543288"/>
              <a:ext cx="1370259" cy="1367669"/>
            </a:xfrm>
            <a:prstGeom prst="rect">
              <a:avLst/>
            </a:prstGeom>
          </p:spPr>
        </p:pic>
        <p:pic>
          <p:nvPicPr>
            <p:cNvPr id="17" name="Picture 16">
              <a:extLst>
                <a:ext uri="{FF2B5EF4-FFF2-40B4-BE49-F238E27FC236}">
                  <a16:creationId xmlns:a16="http://schemas.microsoft.com/office/drawing/2014/main" id="{14B71675-15DC-5548-8BF9-3418D2D0870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989678" y="5986873"/>
              <a:ext cx="2014990" cy="1824286"/>
            </a:xfrm>
            <a:prstGeom prst="rect">
              <a:avLst/>
            </a:prstGeom>
          </p:spPr>
        </p:pic>
        <p:pic>
          <p:nvPicPr>
            <p:cNvPr id="18" name="Picture 17">
              <a:extLst>
                <a:ext uri="{FF2B5EF4-FFF2-40B4-BE49-F238E27FC236}">
                  <a16:creationId xmlns:a16="http://schemas.microsoft.com/office/drawing/2014/main" id="{979180E7-CFB3-EF4D-AA03-0B90BCD19F5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077695" y="8139739"/>
              <a:ext cx="1431057" cy="1614455"/>
            </a:xfrm>
            <a:prstGeom prst="rect">
              <a:avLst/>
            </a:prstGeom>
          </p:spPr>
        </p:pic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73690E50-11A5-1049-939E-4B8B8869E860}"/>
                </a:ext>
              </a:extLst>
            </p:cNvPr>
            <p:cNvGrpSpPr/>
            <p:nvPr/>
          </p:nvGrpSpPr>
          <p:grpSpPr>
            <a:xfrm>
              <a:off x="1520939" y="6624611"/>
              <a:ext cx="1273970" cy="1776488"/>
              <a:chOff x="1278547" y="4731888"/>
              <a:chExt cx="2442848" cy="3406431"/>
            </a:xfrm>
          </p:grpSpPr>
          <p:pic>
            <p:nvPicPr>
              <p:cNvPr id="22" name="Picture 21">
                <a:extLst>
                  <a:ext uri="{FF2B5EF4-FFF2-40B4-BE49-F238E27FC236}">
                    <a16:creationId xmlns:a16="http://schemas.microsoft.com/office/drawing/2014/main" id="{ACF7BEF3-22EB-FB49-A5DC-3B3215B31DB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423319" y="5542167"/>
                <a:ext cx="1298076" cy="2596152"/>
              </a:xfrm>
              <a:prstGeom prst="rect">
                <a:avLst/>
              </a:prstGeom>
            </p:spPr>
          </p:pic>
          <p:pic>
            <p:nvPicPr>
              <p:cNvPr id="23" name="Picture 22">
                <a:extLst>
                  <a:ext uri="{FF2B5EF4-FFF2-40B4-BE49-F238E27FC236}">
                    <a16:creationId xmlns:a16="http://schemas.microsoft.com/office/drawing/2014/main" id="{8BE241F4-DCF6-B941-B360-ABDE9BC6CC9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 flipH="1">
                <a:off x="1278547" y="4731888"/>
                <a:ext cx="1298076" cy="2596152"/>
              </a:xfrm>
              <a:prstGeom prst="rect">
                <a:avLst/>
              </a:prstGeom>
            </p:spPr>
          </p:pic>
        </p:grpSp>
        <p:pic>
          <p:nvPicPr>
            <p:cNvPr id="20" name="Picture 19">
              <a:extLst>
                <a:ext uri="{FF2B5EF4-FFF2-40B4-BE49-F238E27FC236}">
                  <a16:creationId xmlns:a16="http://schemas.microsoft.com/office/drawing/2014/main" id="{E30BA69E-EE31-FD4C-9657-ECF37D9B5961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855298" y="4559694"/>
              <a:ext cx="1477893" cy="1610559"/>
            </a:xfrm>
            <a:prstGeom prst="rect">
              <a:avLst/>
            </a:prstGeom>
          </p:spPr>
        </p:pic>
        <p:pic>
          <p:nvPicPr>
            <p:cNvPr id="21" name="Picture 20">
              <a:extLst>
                <a:ext uri="{FF2B5EF4-FFF2-40B4-BE49-F238E27FC236}">
                  <a16:creationId xmlns:a16="http://schemas.microsoft.com/office/drawing/2014/main" id="{C043389B-4313-3046-8CA5-0C87C4EBC089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2893384" y="5852319"/>
              <a:ext cx="1214768" cy="2000794"/>
            </a:xfrm>
            <a:prstGeom prst="rect">
              <a:avLst/>
            </a:prstGeom>
          </p:spPr>
        </p:pic>
      </p:grpSp>
      <p:sp>
        <p:nvSpPr>
          <p:cNvPr id="13" name="TextBox 12">
            <a:extLst>
              <a:ext uri="{FF2B5EF4-FFF2-40B4-BE49-F238E27FC236}">
                <a16:creationId xmlns:a16="http://schemas.microsoft.com/office/drawing/2014/main" id="{A5B998B6-71B5-5244-ACE3-3A145E6EC075}"/>
              </a:ext>
            </a:extLst>
          </p:cNvPr>
          <p:cNvSpPr txBox="1"/>
          <p:nvPr/>
        </p:nvSpPr>
        <p:spPr>
          <a:xfrm>
            <a:off x="3112246" y="2497976"/>
            <a:ext cx="8630619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500" dirty="0">
                <a:ln w="38100">
                  <a:noFill/>
                </a:ln>
                <a:solidFill>
                  <a:srgbClr val="003D73"/>
                </a:solidFill>
                <a:latin typeface="Give You Glory" panose="02000000000000000000" pitchFamily="2" charset="0"/>
              </a:rPr>
              <a:t>Questions?</a:t>
            </a:r>
          </a:p>
        </p:txBody>
      </p:sp>
    </p:spTree>
    <p:extLst>
      <p:ext uri="{BB962C8B-B14F-4D97-AF65-F5344CB8AC3E}">
        <p14:creationId xmlns:p14="http://schemas.microsoft.com/office/powerpoint/2010/main" val="374509761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>
            <a:extLst>
              <a:ext uri="{FF2B5EF4-FFF2-40B4-BE49-F238E27FC236}">
                <a16:creationId xmlns:a16="http://schemas.microsoft.com/office/drawing/2014/main" id="{63A32690-C7C7-6147-9C59-3CDB8562132A}"/>
              </a:ext>
            </a:extLst>
          </p:cNvPr>
          <p:cNvGrpSpPr/>
          <p:nvPr/>
        </p:nvGrpSpPr>
        <p:grpSpPr>
          <a:xfrm>
            <a:off x="8429257" y="1681786"/>
            <a:ext cx="3110640" cy="3110640"/>
            <a:chOff x="404106" y="3804444"/>
            <a:chExt cx="6324425" cy="6324425"/>
          </a:xfrm>
        </p:grpSpPr>
        <p:sp>
          <p:nvSpPr>
            <p:cNvPr id="17" name="Heart 16">
              <a:extLst>
                <a:ext uri="{FF2B5EF4-FFF2-40B4-BE49-F238E27FC236}">
                  <a16:creationId xmlns:a16="http://schemas.microsoft.com/office/drawing/2014/main" id="{EA525848-719F-6A45-98DB-601608E4D887}"/>
                </a:ext>
              </a:extLst>
            </p:cNvPr>
            <p:cNvSpPr/>
            <p:nvPr/>
          </p:nvSpPr>
          <p:spPr>
            <a:xfrm>
              <a:off x="404106" y="3804444"/>
              <a:ext cx="6324425" cy="6324425"/>
            </a:xfrm>
            <a:prstGeom prst="heart">
              <a:avLst/>
            </a:prstGeom>
            <a:solidFill>
              <a:srgbClr val="0878A4"/>
            </a:solidFill>
            <a:ln w="762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8" name="Picture 17">
              <a:extLst>
                <a:ext uri="{FF2B5EF4-FFF2-40B4-BE49-F238E27FC236}">
                  <a16:creationId xmlns:a16="http://schemas.microsoft.com/office/drawing/2014/main" id="{C2F48A3A-7BFC-6044-9669-4227FCEB9F2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810872" y="4543288"/>
              <a:ext cx="1370259" cy="1367669"/>
            </a:xfrm>
            <a:prstGeom prst="rect">
              <a:avLst/>
            </a:prstGeom>
          </p:spPr>
        </p:pic>
        <p:pic>
          <p:nvPicPr>
            <p:cNvPr id="19" name="Picture 18">
              <a:extLst>
                <a:ext uri="{FF2B5EF4-FFF2-40B4-BE49-F238E27FC236}">
                  <a16:creationId xmlns:a16="http://schemas.microsoft.com/office/drawing/2014/main" id="{B5EC809C-1392-EF43-A90C-E412360A8F9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989678" y="5986873"/>
              <a:ext cx="2014990" cy="1824286"/>
            </a:xfrm>
            <a:prstGeom prst="rect">
              <a:avLst/>
            </a:prstGeom>
          </p:spPr>
        </p:pic>
        <p:pic>
          <p:nvPicPr>
            <p:cNvPr id="20" name="Picture 19">
              <a:extLst>
                <a:ext uri="{FF2B5EF4-FFF2-40B4-BE49-F238E27FC236}">
                  <a16:creationId xmlns:a16="http://schemas.microsoft.com/office/drawing/2014/main" id="{91BD47A6-1522-7D41-BFE4-2B8E4F1EC99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077695" y="8139739"/>
              <a:ext cx="1431057" cy="1614455"/>
            </a:xfrm>
            <a:prstGeom prst="rect">
              <a:avLst/>
            </a:prstGeom>
          </p:spPr>
        </p:pic>
        <p:grpSp>
          <p:nvGrpSpPr>
            <p:cNvPr id="21" name="Group 20">
              <a:extLst>
                <a:ext uri="{FF2B5EF4-FFF2-40B4-BE49-F238E27FC236}">
                  <a16:creationId xmlns:a16="http://schemas.microsoft.com/office/drawing/2014/main" id="{524219C6-1722-EB46-8440-80A568FFE32B}"/>
                </a:ext>
              </a:extLst>
            </p:cNvPr>
            <p:cNvGrpSpPr/>
            <p:nvPr/>
          </p:nvGrpSpPr>
          <p:grpSpPr>
            <a:xfrm>
              <a:off x="1520939" y="6624611"/>
              <a:ext cx="1273970" cy="1776488"/>
              <a:chOff x="1278547" y="4731888"/>
              <a:chExt cx="2442848" cy="3406431"/>
            </a:xfrm>
          </p:grpSpPr>
          <p:pic>
            <p:nvPicPr>
              <p:cNvPr id="24" name="Picture 23">
                <a:extLst>
                  <a:ext uri="{FF2B5EF4-FFF2-40B4-BE49-F238E27FC236}">
                    <a16:creationId xmlns:a16="http://schemas.microsoft.com/office/drawing/2014/main" id="{D030989D-0664-6042-81AE-A8850006A60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423319" y="5542167"/>
                <a:ext cx="1298076" cy="2596152"/>
              </a:xfrm>
              <a:prstGeom prst="rect">
                <a:avLst/>
              </a:prstGeom>
            </p:spPr>
          </p:pic>
          <p:pic>
            <p:nvPicPr>
              <p:cNvPr id="25" name="Picture 24">
                <a:extLst>
                  <a:ext uri="{FF2B5EF4-FFF2-40B4-BE49-F238E27FC236}">
                    <a16:creationId xmlns:a16="http://schemas.microsoft.com/office/drawing/2014/main" id="{0CD47C04-A9D9-F840-98F4-12A97B0D523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 flipH="1">
                <a:off x="1278547" y="4731888"/>
                <a:ext cx="1298076" cy="2596152"/>
              </a:xfrm>
              <a:prstGeom prst="rect">
                <a:avLst/>
              </a:prstGeom>
            </p:spPr>
          </p:pic>
        </p:grpSp>
        <p:pic>
          <p:nvPicPr>
            <p:cNvPr id="22" name="Picture 21">
              <a:extLst>
                <a:ext uri="{FF2B5EF4-FFF2-40B4-BE49-F238E27FC236}">
                  <a16:creationId xmlns:a16="http://schemas.microsoft.com/office/drawing/2014/main" id="{414E6F7E-BA74-8342-93A3-5EA595746AC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855298" y="4559694"/>
              <a:ext cx="1477893" cy="1610559"/>
            </a:xfrm>
            <a:prstGeom prst="rect">
              <a:avLst/>
            </a:prstGeom>
          </p:spPr>
        </p:pic>
        <p:pic>
          <p:nvPicPr>
            <p:cNvPr id="23" name="Picture 22">
              <a:extLst>
                <a:ext uri="{FF2B5EF4-FFF2-40B4-BE49-F238E27FC236}">
                  <a16:creationId xmlns:a16="http://schemas.microsoft.com/office/drawing/2014/main" id="{E8EF79C9-B3F0-2A49-93B4-5D88807B3616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2893384" y="5852319"/>
              <a:ext cx="1214768" cy="2000794"/>
            </a:xfrm>
            <a:prstGeom prst="rect">
              <a:avLst/>
            </a:prstGeom>
          </p:spPr>
        </p:pic>
      </p:grpSp>
      <p:sp>
        <p:nvSpPr>
          <p:cNvPr id="13" name="TextBox 12">
            <a:extLst>
              <a:ext uri="{FF2B5EF4-FFF2-40B4-BE49-F238E27FC236}">
                <a16:creationId xmlns:a16="http://schemas.microsoft.com/office/drawing/2014/main" id="{A5B998B6-71B5-5244-ACE3-3A145E6EC075}"/>
              </a:ext>
            </a:extLst>
          </p:cNvPr>
          <p:cNvSpPr txBox="1"/>
          <p:nvPr/>
        </p:nvSpPr>
        <p:spPr>
          <a:xfrm>
            <a:off x="124832" y="2133621"/>
            <a:ext cx="8304425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9600" dirty="0">
                <a:ln w="38100">
                  <a:noFill/>
                </a:ln>
                <a:solidFill>
                  <a:srgbClr val="003D73"/>
                </a:solidFill>
                <a:latin typeface="Give You Glory" panose="02000000000000000000" pitchFamily="2" charset="0"/>
              </a:rPr>
              <a:t>App Structure</a:t>
            </a:r>
          </a:p>
        </p:txBody>
      </p:sp>
      <p:sp>
        <p:nvSpPr>
          <p:cNvPr id="15" name="Subtitle 2">
            <a:extLst>
              <a:ext uri="{FF2B5EF4-FFF2-40B4-BE49-F238E27FC236}">
                <a16:creationId xmlns:a16="http://schemas.microsoft.com/office/drawing/2014/main" id="{D59E96BF-6277-5B49-B3A2-1EF429A8AC5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01041" y="3457060"/>
            <a:ext cx="7749800" cy="1655762"/>
          </a:xfrm>
        </p:spPr>
        <p:txBody>
          <a:bodyPr>
            <a:normAutofit fontScale="92500"/>
          </a:bodyPr>
          <a:lstStyle/>
          <a:p>
            <a:r>
              <a:rPr lang="en-US" sz="4400" dirty="0"/>
              <a:t>Change to MVVM </a:t>
            </a:r>
          </a:p>
          <a:p>
            <a:r>
              <a:rPr lang="en-US" sz="4400" dirty="0"/>
              <a:t>Integrate Gestures &amp; Step Counter</a:t>
            </a:r>
          </a:p>
        </p:txBody>
      </p:sp>
    </p:spTree>
    <p:extLst>
      <p:ext uri="{BB962C8B-B14F-4D97-AF65-F5344CB8AC3E}">
        <p14:creationId xmlns:p14="http://schemas.microsoft.com/office/powerpoint/2010/main" val="1010540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C2EAC43-DCE3-1D4E-A526-CBAC4FF6E29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7554" r="-657"/>
          <a:stretch/>
        </p:blipFill>
        <p:spPr>
          <a:xfrm>
            <a:off x="6096000" y="1206978"/>
            <a:ext cx="3621742" cy="5651022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0C34626-430F-3D4C-AAA0-BE0F6AEB3C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pPr algn="ctr"/>
            <a:r>
              <a:rPr lang="en-US" sz="6000" dirty="0">
                <a:ln w="38100">
                  <a:noFill/>
                </a:ln>
                <a:solidFill>
                  <a:srgbClr val="003D73"/>
                </a:solidFill>
                <a:latin typeface="Give You Glory" panose="02000000000000000000" pitchFamily="2" charset="0"/>
                <a:ea typeface="+mn-ea"/>
                <a:cs typeface="+mn-cs"/>
              </a:rPr>
              <a:t>Original Class Diagram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C463A3B-BD0E-FC49-A184-786D0F3FF40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7554" r="-657"/>
          <a:stretch/>
        </p:blipFill>
        <p:spPr>
          <a:xfrm>
            <a:off x="6096000" y="1206978"/>
            <a:ext cx="3621742" cy="5651022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8682BFB7-B994-0A44-BF88-F44983643BFB}"/>
              </a:ext>
            </a:extLst>
          </p:cNvPr>
          <p:cNvSpPr/>
          <p:nvPr/>
        </p:nvSpPr>
        <p:spPr>
          <a:xfrm>
            <a:off x="4513730" y="3610536"/>
            <a:ext cx="876300" cy="82027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dirty="0"/>
              <a:t>User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9EEE0EDE-D835-F14F-A3BB-7363AEC9B3EA}"/>
              </a:ext>
            </a:extLst>
          </p:cNvPr>
          <p:cNvCxnSpPr>
            <a:stCxn id="4" idx="1"/>
            <a:endCxn id="7" idx="3"/>
          </p:cNvCxnSpPr>
          <p:nvPr/>
        </p:nvCxnSpPr>
        <p:spPr>
          <a:xfrm flipH="1" flipV="1">
            <a:off x="5390030" y="4020671"/>
            <a:ext cx="705970" cy="1181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5220773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C2EAC43-DCE3-1D4E-A526-CBAC4FF6E29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97543" y="1206978"/>
            <a:ext cx="6820199" cy="5651022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0C34626-430F-3D4C-AAA0-BE0F6AEB3C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pPr algn="ctr"/>
            <a:r>
              <a:rPr lang="en-US" sz="6000" dirty="0">
                <a:ln w="38100">
                  <a:noFill/>
                </a:ln>
                <a:solidFill>
                  <a:srgbClr val="003D73"/>
                </a:solidFill>
                <a:latin typeface="Give You Glory" panose="02000000000000000000" pitchFamily="2" charset="0"/>
                <a:ea typeface="+mn-ea"/>
                <a:cs typeface="+mn-cs"/>
              </a:rPr>
              <a:t>New Class Diagram</a:t>
            </a:r>
          </a:p>
        </p:txBody>
      </p:sp>
    </p:spTree>
    <p:extLst>
      <p:ext uri="{BB962C8B-B14F-4D97-AF65-F5344CB8AC3E}">
        <p14:creationId xmlns:p14="http://schemas.microsoft.com/office/powerpoint/2010/main" val="329529316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C34626-430F-3D4C-AAA0-BE0F6AEB3C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pPr algn="ctr"/>
            <a:r>
              <a:rPr lang="en-US" sz="6000" dirty="0">
                <a:ln w="38100">
                  <a:noFill/>
                </a:ln>
                <a:solidFill>
                  <a:srgbClr val="003D73"/>
                </a:solidFill>
                <a:latin typeface="Give You Glory" panose="02000000000000000000" pitchFamily="2" charset="0"/>
                <a:ea typeface="+mn-ea"/>
                <a:cs typeface="+mn-cs"/>
              </a:rPr>
              <a:t>Original UI Components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19CF6805-04AA-9648-9538-D9FDCB40459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009651"/>
            <a:ext cx="5157787" cy="823912"/>
          </a:xfrm>
        </p:spPr>
        <p:txBody>
          <a:bodyPr/>
          <a:lstStyle/>
          <a:p>
            <a:r>
              <a:rPr lang="en-US" dirty="0"/>
              <a:t>3 Activities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4FCF72B-C1AE-CE43-B10D-22560234535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009651"/>
            <a:ext cx="5183188" cy="823912"/>
          </a:xfrm>
        </p:spPr>
        <p:txBody>
          <a:bodyPr/>
          <a:lstStyle/>
          <a:p>
            <a:r>
              <a:rPr lang="en-US" dirty="0"/>
              <a:t>16 Fragments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A7FB9E1-063D-EB42-BD7D-335F5C25B18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7870"/>
          <a:stretch/>
        </p:blipFill>
        <p:spPr>
          <a:xfrm>
            <a:off x="6194427" y="1833563"/>
            <a:ext cx="3009900" cy="357768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5B78CD7-2A96-4046-9BC4-0FB01333466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6612" y="2001839"/>
            <a:ext cx="2209800" cy="95250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D8665F70-F1D5-584E-B42B-60BFB5BD3CC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6844" t="87580" b="1204"/>
          <a:stretch/>
        </p:blipFill>
        <p:spPr>
          <a:xfrm>
            <a:off x="6711126" y="5411244"/>
            <a:ext cx="2502902" cy="4885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127820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roup 19">
            <a:extLst>
              <a:ext uri="{FF2B5EF4-FFF2-40B4-BE49-F238E27FC236}">
                <a16:creationId xmlns:a16="http://schemas.microsoft.com/office/drawing/2014/main" id="{5485032C-D315-F74F-A9D8-0086E892AB7B}"/>
              </a:ext>
            </a:extLst>
          </p:cNvPr>
          <p:cNvGrpSpPr/>
          <p:nvPr/>
        </p:nvGrpSpPr>
        <p:grpSpPr>
          <a:xfrm>
            <a:off x="475900" y="3398708"/>
            <a:ext cx="3110640" cy="3110640"/>
            <a:chOff x="404106" y="3804444"/>
            <a:chExt cx="6324425" cy="6324425"/>
          </a:xfrm>
        </p:grpSpPr>
        <p:sp>
          <p:nvSpPr>
            <p:cNvPr id="21" name="Heart 20">
              <a:extLst>
                <a:ext uri="{FF2B5EF4-FFF2-40B4-BE49-F238E27FC236}">
                  <a16:creationId xmlns:a16="http://schemas.microsoft.com/office/drawing/2014/main" id="{1EB7971E-76A6-A84F-AAC5-E30DB05D7E1C}"/>
                </a:ext>
              </a:extLst>
            </p:cNvPr>
            <p:cNvSpPr/>
            <p:nvPr/>
          </p:nvSpPr>
          <p:spPr>
            <a:xfrm>
              <a:off x="404106" y="3804444"/>
              <a:ext cx="6324425" cy="6324425"/>
            </a:xfrm>
            <a:prstGeom prst="heart">
              <a:avLst/>
            </a:prstGeom>
            <a:solidFill>
              <a:srgbClr val="0878A4"/>
            </a:solidFill>
            <a:ln w="762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22" name="Picture 21">
              <a:extLst>
                <a:ext uri="{FF2B5EF4-FFF2-40B4-BE49-F238E27FC236}">
                  <a16:creationId xmlns:a16="http://schemas.microsoft.com/office/drawing/2014/main" id="{ACC202B7-30CE-C242-B69B-B96846AD2AC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810872" y="4543288"/>
              <a:ext cx="1370259" cy="1367669"/>
            </a:xfrm>
            <a:prstGeom prst="rect">
              <a:avLst/>
            </a:prstGeom>
          </p:spPr>
        </p:pic>
        <p:pic>
          <p:nvPicPr>
            <p:cNvPr id="23" name="Picture 22">
              <a:extLst>
                <a:ext uri="{FF2B5EF4-FFF2-40B4-BE49-F238E27FC236}">
                  <a16:creationId xmlns:a16="http://schemas.microsoft.com/office/drawing/2014/main" id="{A695B451-B119-3D46-BA82-286BF5916F0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989678" y="5986873"/>
              <a:ext cx="2014990" cy="1824286"/>
            </a:xfrm>
            <a:prstGeom prst="rect">
              <a:avLst/>
            </a:prstGeom>
          </p:spPr>
        </p:pic>
        <p:pic>
          <p:nvPicPr>
            <p:cNvPr id="24" name="Picture 23">
              <a:extLst>
                <a:ext uri="{FF2B5EF4-FFF2-40B4-BE49-F238E27FC236}">
                  <a16:creationId xmlns:a16="http://schemas.microsoft.com/office/drawing/2014/main" id="{92A2710F-5E74-F747-B63C-DEB76A98F37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077695" y="8139739"/>
              <a:ext cx="1431057" cy="1614455"/>
            </a:xfrm>
            <a:prstGeom prst="rect">
              <a:avLst/>
            </a:prstGeom>
          </p:spPr>
        </p:pic>
        <p:grpSp>
          <p:nvGrpSpPr>
            <p:cNvPr id="25" name="Group 24">
              <a:extLst>
                <a:ext uri="{FF2B5EF4-FFF2-40B4-BE49-F238E27FC236}">
                  <a16:creationId xmlns:a16="http://schemas.microsoft.com/office/drawing/2014/main" id="{A07D6B0D-70D2-E548-9C30-90C5DFA409D7}"/>
                </a:ext>
              </a:extLst>
            </p:cNvPr>
            <p:cNvGrpSpPr/>
            <p:nvPr/>
          </p:nvGrpSpPr>
          <p:grpSpPr>
            <a:xfrm>
              <a:off x="1520939" y="6624611"/>
              <a:ext cx="1273970" cy="1776488"/>
              <a:chOff x="1278547" y="4731888"/>
              <a:chExt cx="2442848" cy="3406431"/>
            </a:xfrm>
          </p:grpSpPr>
          <p:pic>
            <p:nvPicPr>
              <p:cNvPr id="28" name="Picture 27">
                <a:extLst>
                  <a:ext uri="{FF2B5EF4-FFF2-40B4-BE49-F238E27FC236}">
                    <a16:creationId xmlns:a16="http://schemas.microsoft.com/office/drawing/2014/main" id="{6E2D8329-5305-0548-B02D-AC6EE44C9F6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423319" y="5542167"/>
                <a:ext cx="1298076" cy="2596152"/>
              </a:xfrm>
              <a:prstGeom prst="rect">
                <a:avLst/>
              </a:prstGeom>
            </p:spPr>
          </p:pic>
          <p:pic>
            <p:nvPicPr>
              <p:cNvPr id="29" name="Picture 28">
                <a:extLst>
                  <a:ext uri="{FF2B5EF4-FFF2-40B4-BE49-F238E27FC236}">
                    <a16:creationId xmlns:a16="http://schemas.microsoft.com/office/drawing/2014/main" id="{C902FB1A-9748-4440-B3C3-BEB984E8D98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 flipH="1">
                <a:off x="1278547" y="4731888"/>
                <a:ext cx="1298076" cy="2596152"/>
              </a:xfrm>
              <a:prstGeom prst="rect">
                <a:avLst/>
              </a:prstGeom>
            </p:spPr>
          </p:pic>
        </p:grpSp>
        <p:pic>
          <p:nvPicPr>
            <p:cNvPr id="26" name="Picture 25">
              <a:extLst>
                <a:ext uri="{FF2B5EF4-FFF2-40B4-BE49-F238E27FC236}">
                  <a16:creationId xmlns:a16="http://schemas.microsoft.com/office/drawing/2014/main" id="{6585F2F4-104C-6940-B656-CCC3F0FB0649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855298" y="4559694"/>
              <a:ext cx="1477893" cy="1610559"/>
            </a:xfrm>
            <a:prstGeom prst="rect">
              <a:avLst/>
            </a:prstGeom>
          </p:spPr>
        </p:pic>
        <p:pic>
          <p:nvPicPr>
            <p:cNvPr id="27" name="Picture 26">
              <a:extLst>
                <a:ext uri="{FF2B5EF4-FFF2-40B4-BE49-F238E27FC236}">
                  <a16:creationId xmlns:a16="http://schemas.microsoft.com/office/drawing/2014/main" id="{9E1695F5-B09B-CD4A-9E81-A4C66A68BD74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2893384" y="5852319"/>
              <a:ext cx="1214768" cy="2000794"/>
            </a:xfrm>
            <a:prstGeom prst="rect">
              <a:avLst/>
            </a:prstGeom>
          </p:spPr>
        </p:pic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20C34626-430F-3D4C-AAA0-BE0F6AEB3C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pPr algn="ctr"/>
            <a:r>
              <a:rPr lang="en-US" sz="6000" dirty="0">
                <a:ln w="38100">
                  <a:noFill/>
                </a:ln>
                <a:solidFill>
                  <a:srgbClr val="003D73"/>
                </a:solidFill>
                <a:latin typeface="Give You Glory" panose="02000000000000000000" pitchFamily="2" charset="0"/>
                <a:ea typeface="+mn-ea"/>
                <a:cs typeface="+mn-cs"/>
              </a:rPr>
              <a:t>Current UI Components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19CF6805-04AA-9648-9538-D9FDCB40459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009651"/>
            <a:ext cx="5157787" cy="823912"/>
          </a:xfrm>
        </p:spPr>
        <p:txBody>
          <a:bodyPr/>
          <a:lstStyle/>
          <a:p>
            <a:r>
              <a:rPr lang="en-US" dirty="0"/>
              <a:t>3 Activities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4FCF72B-C1AE-CE43-B10D-22560234535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009651"/>
            <a:ext cx="5183188" cy="823912"/>
          </a:xfrm>
        </p:spPr>
        <p:txBody>
          <a:bodyPr/>
          <a:lstStyle/>
          <a:p>
            <a:r>
              <a:rPr lang="en-US" dirty="0"/>
              <a:t>17 Fragments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A7FB9E1-063D-EB42-BD7D-335F5C25B189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b="17870"/>
          <a:stretch/>
        </p:blipFill>
        <p:spPr>
          <a:xfrm>
            <a:off x="6194427" y="1833563"/>
            <a:ext cx="3009900" cy="357768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5B78CD7-2A96-4046-9BC4-0FB01333466D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836612" y="2001839"/>
            <a:ext cx="2209800" cy="95250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D8665F70-F1D5-584E-B42B-60BFB5BD3CCB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l="16844" t="87580" b="1204"/>
          <a:stretch/>
        </p:blipFill>
        <p:spPr>
          <a:xfrm>
            <a:off x="6711126" y="5411244"/>
            <a:ext cx="2502902" cy="488516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3756E211-7D78-FC43-BB2F-7F0151CCBEF3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l="16428" t="81840" r="416" b="12552"/>
          <a:stretch/>
        </p:blipFill>
        <p:spPr>
          <a:xfrm>
            <a:off x="6711126" y="5899760"/>
            <a:ext cx="2502902" cy="244258"/>
          </a:xfrm>
          <a:prstGeom prst="rect">
            <a:avLst/>
          </a:prstGeom>
        </p:spPr>
      </p:pic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5BF776C1-6030-6840-8804-C3A43BF26FF5}"/>
              </a:ext>
            </a:extLst>
          </p:cNvPr>
          <p:cNvCxnSpPr>
            <a:cxnSpLocks/>
            <a:stCxn id="38" idx="5"/>
            <a:endCxn id="9" idx="1"/>
          </p:cNvCxnSpPr>
          <p:nvPr/>
        </p:nvCxnSpPr>
        <p:spPr>
          <a:xfrm>
            <a:off x="2365399" y="5274015"/>
            <a:ext cx="4345727" cy="747874"/>
          </a:xfrm>
          <a:prstGeom prst="straightConnector1">
            <a:avLst/>
          </a:prstGeom>
          <a:ln w="76200">
            <a:solidFill>
              <a:srgbClr val="6BD178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03006B1E-059D-F545-A54B-69DE3256FB63}"/>
              </a:ext>
            </a:extLst>
          </p:cNvPr>
          <p:cNvSpPr txBox="1"/>
          <p:nvPr/>
        </p:nvSpPr>
        <p:spPr>
          <a:xfrm>
            <a:off x="4215315" y="4471792"/>
            <a:ext cx="19791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Added 1 Fragment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98538EE7-E691-5F47-9848-73C29DD2BF44}"/>
              </a:ext>
            </a:extLst>
          </p:cNvPr>
          <p:cNvCxnSpPr>
            <a:cxnSpLocks/>
          </p:cNvCxnSpPr>
          <p:nvPr/>
        </p:nvCxnSpPr>
        <p:spPr>
          <a:xfrm flipV="1">
            <a:off x="2345227" y="2422641"/>
            <a:ext cx="4393538" cy="2082524"/>
          </a:xfrm>
          <a:prstGeom prst="straightConnector1">
            <a:avLst/>
          </a:prstGeom>
          <a:ln w="76200">
            <a:solidFill>
              <a:srgbClr val="6BD178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E0E41B42-17F5-0D4A-9F83-3A5400EEBAFF}"/>
              </a:ext>
            </a:extLst>
          </p:cNvPr>
          <p:cNvCxnSpPr>
            <a:cxnSpLocks/>
            <a:stCxn id="38" idx="6"/>
          </p:cNvCxnSpPr>
          <p:nvPr/>
        </p:nvCxnSpPr>
        <p:spPr>
          <a:xfrm flipV="1">
            <a:off x="2524582" y="3123514"/>
            <a:ext cx="4214183" cy="1766200"/>
          </a:xfrm>
          <a:prstGeom prst="straightConnector1">
            <a:avLst/>
          </a:prstGeom>
          <a:ln w="76200">
            <a:solidFill>
              <a:srgbClr val="6BD178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CCE85768-9110-414E-80DC-16179296EF7C}"/>
              </a:ext>
            </a:extLst>
          </p:cNvPr>
          <p:cNvCxnSpPr>
            <a:cxnSpLocks/>
          </p:cNvCxnSpPr>
          <p:nvPr/>
        </p:nvCxnSpPr>
        <p:spPr>
          <a:xfrm flipH="1" flipV="1">
            <a:off x="1530493" y="2646974"/>
            <a:ext cx="378989" cy="1642638"/>
          </a:xfrm>
          <a:prstGeom prst="straightConnector1">
            <a:avLst/>
          </a:prstGeom>
          <a:ln w="76200">
            <a:solidFill>
              <a:srgbClr val="6BD178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Oval 37">
            <a:extLst>
              <a:ext uri="{FF2B5EF4-FFF2-40B4-BE49-F238E27FC236}">
                <a16:creationId xmlns:a16="http://schemas.microsoft.com/office/drawing/2014/main" id="{7AF162DB-82EB-0D4F-8CDC-0DE5D4ACB41A}"/>
              </a:ext>
            </a:extLst>
          </p:cNvPr>
          <p:cNvSpPr/>
          <p:nvPr/>
        </p:nvSpPr>
        <p:spPr>
          <a:xfrm>
            <a:off x="1437613" y="4346229"/>
            <a:ext cx="1086969" cy="1086969"/>
          </a:xfrm>
          <a:prstGeom prst="ellipse">
            <a:avLst/>
          </a:prstGeom>
          <a:noFill/>
          <a:ln w="76200">
            <a:solidFill>
              <a:srgbClr val="6BD17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488304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C34626-430F-3D4C-AAA0-BE0F6AEB3C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pPr algn="ctr"/>
            <a:r>
              <a:rPr lang="en-US" sz="6000" dirty="0">
                <a:ln w="38100">
                  <a:noFill/>
                </a:ln>
                <a:solidFill>
                  <a:srgbClr val="003D73"/>
                </a:solidFill>
                <a:latin typeface="Give You Glory" panose="02000000000000000000" pitchFamily="2" charset="0"/>
                <a:ea typeface="+mn-ea"/>
                <a:cs typeface="+mn-cs"/>
              </a:rPr>
              <a:t>Step Counter Fragment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5392720-40CC-394B-94CF-614C686E0D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19183" y="1606463"/>
            <a:ext cx="2875637" cy="5114602"/>
          </a:xfrm>
          <a:prstGeom prst="rect">
            <a:avLst/>
          </a:prstGeom>
        </p:spPr>
      </p:pic>
      <p:grpSp>
        <p:nvGrpSpPr>
          <p:cNvPr id="10" name="Group 9">
            <a:extLst>
              <a:ext uri="{FF2B5EF4-FFF2-40B4-BE49-F238E27FC236}">
                <a16:creationId xmlns:a16="http://schemas.microsoft.com/office/drawing/2014/main" id="{C0BFD2AA-4C32-E442-9F38-5FB139B2F56A}"/>
              </a:ext>
            </a:extLst>
          </p:cNvPr>
          <p:cNvGrpSpPr/>
          <p:nvPr/>
        </p:nvGrpSpPr>
        <p:grpSpPr>
          <a:xfrm>
            <a:off x="560627" y="1473300"/>
            <a:ext cx="5873576" cy="5247765"/>
            <a:chOff x="222424" y="1473300"/>
            <a:chExt cx="5238924" cy="4680733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0C5051B3-7936-7948-A3BE-49F4017B322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22424" y="1473300"/>
              <a:ext cx="5238924" cy="2723702"/>
            </a:xfrm>
            <a:prstGeom prst="rect">
              <a:avLst/>
            </a:prstGeom>
          </p:spPr>
        </p:pic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499DA2E2-70A2-E141-8DE0-5A009BAF314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22424" y="4197002"/>
              <a:ext cx="3396222" cy="195703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80474094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>
            <a:extLst>
              <a:ext uri="{FF2B5EF4-FFF2-40B4-BE49-F238E27FC236}">
                <a16:creationId xmlns:a16="http://schemas.microsoft.com/office/drawing/2014/main" id="{63A32690-C7C7-6147-9C59-3CDB8562132A}"/>
              </a:ext>
            </a:extLst>
          </p:cNvPr>
          <p:cNvGrpSpPr/>
          <p:nvPr/>
        </p:nvGrpSpPr>
        <p:grpSpPr>
          <a:xfrm>
            <a:off x="8429257" y="1681786"/>
            <a:ext cx="3110640" cy="3110640"/>
            <a:chOff x="404106" y="3804444"/>
            <a:chExt cx="6324425" cy="6324425"/>
          </a:xfrm>
        </p:grpSpPr>
        <p:sp>
          <p:nvSpPr>
            <p:cNvPr id="17" name="Heart 16">
              <a:extLst>
                <a:ext uri="{FF2B5EF4-FFF2-40B4-BE49-F238E27FC236}">
                  <a16:creationId xmlns:a16="http://schemas.microsoft.com/office/drawing/2014/main" id="{EA525848-719F-6A45-98DB-601608E4D887}"/>
                </a:ext>
              </a:extLst>
            </p:cNvPr>
            <p:cNvSpPr/>
            <p:nvPr/>
          </p:nvSpPr>
          <p:spPr>
            <a:xfrm>
              <a:off x="404106" y="3804444"/>
              <a:ext cx="6324425" cy="6324425"/>
            </a:xfrm>
            <a:prstGeom prst="heart">
              <a:avLst/>
            </a:prstGeom>
            <a:solidFill>
              <a:srgbClr val="0878A4"/>
            </a:solidFill>
            <a:ln w="762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8" name="Picture 17">
              <a:extLst>
                <a:ext uri="{FF2B5EF4-FFF2-40B4-BE49-F238E27FC236}">
                  <a16:creationId xmlns:a16="http://schemas.microsoft.com/office/drawing/2014/main" id="{C2F48A3A-7BFC-6044-9669-4227FCEB9F2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810872" y="4543288"/>
              <a:ext cx="1370259" cy="1367669"/>
            </a:xfrm>
            <a:prstGeom prst="rect">
              <a:avLst/>
            </a:prstGeom>
          </p:spPr>
        </p:pic>
        <p:pic>
          <p:nvPicPr>
            <p:cNvPr id="19" name="Picture 18">
              <a:extLst>
                <a:ext uri="{FF2B5EF4-FFF2-40B4-BE49-F238E27FC236}">
                  <a16:creationId xmlns:a16="http://schemas.microsoft.com/office/drawing/2014/main" id="{B5EC809C-1392-EF43-A90C-E412360A8F9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989678" y="5986873"/>
              <a:ext cx="2014990" cy="1824286"/>
            </a:xfrm>
            <a:prstGeom prst="rect">
              <a:avLst/>
            </a:prstGeom>
          </p:spPr>
        </p:pic>
        <p:pic>
          <p:nvPicPr>
            <p:cNvPr id="20" name="Picture 19">
              <a:extLst>
                <a:ext uri="{FF2B5EF4-FFF2-40B4-BE49-F238E27FC236}">
                  <a16:creationId xmlns:a16="http://schemas.microsoft.com/office/drawing/2014/main" id="{91BD47A6-1522-7D41-BFE4-2B8E4F1EC99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077695" y="8139739"/>
              <a:ext cx="1431057" cy="1614455"/>
            </a:xfrm>
            <a:prstGeom prst="rect">
              <a:avLst/>
            </a:prstGeom>
          </p:spPr>
        </p:pic>
        <p:grpSp>
          <p:nvGrpSpPr>
            <p:cNvPr id="21" name="Group 20">
              <a:extLst>
                <a:ext uri="{FF2B5EF4-FFF2-40B4-BE49-F238E27FC236}">
                  <a16:creationId xmlns:a16="http://schemas.microsoft.com/office/drawing/2014/main" id="{524219C6-1722-EB46-8440-80A568FFE32B}"/>
                </a:ext>
              </a:extLst>
            </p:cNvPr>
            <p:cNvGrpSpPr/>
            <p:nvPr/>
          </p:nvGrpSpPr>
          <p:grpSpPr>
            <a:xfrm>
              <a:off x="1520939" y="6624611"/>
              <a:ext cx="1273970" cy="1776488"/>
              <a:chOff x="1278547" y="4731888"/>
              <a:chExt cx="2442848" cy="3406431"/>
            </a:xfrm>
          </p:grpSpPr>
          <p:pic>
            <p:nvPicPr>
              <p:cNvPr id="24" name="Picture 23">
                <a:extLst>
                  <a:ext uri="{FF2B5EF4-FFF2-40B4-BE49-F238E27FC236}">
                    <a16:creationId xmlns:a16="http://schemas.microsoft.com/office/drawing/2014/main" id="{D030989D-0664-6042-81AE-A8850006A60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423319" y="5542167"/>
                <a:ext cx="1298076" cy="2596152"/>
              </a:xfrm>
              <a:prstGeom prst="rect">
                <a:avLst/>
              </a:prstGeom>
            </p:spPr>
          </p:pic>
          <p:pic>
            <p:nvPicPr>
              <p:cNvPr id="25" name="Picture 24">
                <a:extLst>
                  <a:ext uri="{FF2B5EF4-FFF2-40B4-BE49-F238E27FC236}">
                    <a16:creationId xmlns:a16="http://schemas.microsoft.com/office/drawing/2014/main" id="{0CD47C04-A9D9-F840-98F4-12A97B0D523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 flipH="1">
                <a:off x="1278547" y="4731888"/>
                <a:ext cx="1298076" cy="2596152"/>
              </a:xfrm>
              <a:prstGeom prst="rect">
                <a:avLst/>
              </a:prstGeom>
            </p:spPr>
          </p:pic>
        </p:grpSp>
        <p:pic>
          <p:nvPicPr>
            <p:cNvPr id="22" name="Picture 21">
              <a:extLst>
                <a:ext uri="{FF2B5EF4-FFF2-40B4-BE49-F238E27FC236}">
                  <a16:creationId xmlns:a16="http://schemas.microsoft.com/office/drawing/2014/main" id="{414E6F7E-BA74-8342-93A3-5EA595746AC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855298" y="4559694"/>
              <a:ext cx="1477893" cy="1610559"/>
            </a:xfrm>
            <a:prstGeom prst="rect">
              <a:avLst/>
            </a:prstGeom>
          </p:spPr>
        </p:pic>
        <p:pic>
          <p:nvPicPr>
            <p:cNvPr id="23" name="Picture 22">
              <a:extLst>
                <a:ext uri="{FF2B5EF4-FFF2-40B4-BE49-F238E27FC236}">
                  <a16:creationId xmlns:a16="http://schemas.microsoft.com/office/drawing/2014/main" id="{E8EF79C9-B3F0-2A49-93B4-5D88807B3616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2893384" y="5852319"/>
              <a:ext cx="1214768" cy="2000794"/>
            </a:xfrm>
            <a:prstGeom prst="rect">
              <a:avLst/>
            </a:prstGeom>
          </p:spPr>
        </p:pic>
      </p:grpSp>
      <p:sp>
        <p:nvSpPr>
          <p:cNvPr id="13" name="TextBox 12">
            <a:extLst>
              <a:ext uri="{FF2B5EF4-FFF2-40B4-BE49-F238E27FC236}">
                <a16:creationId xmlns:a16="http://schemas.microsoft.com/office/drawing/2014/main" id="{A5B998B6-71B5-5244-ACE3-3A145E6EC075}"/>
              </a:ext>
            </a:extLst>
          </p:cNvPr>
          <p:cNvSpPr txBox="1"/>
          <p:nvPr/>
        </p:nvSpPr>
        <p:spPr>
          <a:xfrm>
            <a:off x="124832" y="2133621"/>
            <a:ext cx="8304425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9600" dirty="0">
                <a:ln w="38100">
                  <a:noFill/>
                </a:ln>
                <a:solidFill>
                  <a:srgbClr val="003D73"/>
                </a:solidFill>
                <a:latin typeface="Give You Glory" panose="02000000000000000000" pitchFamily="2" charset="0"/>
              </a:rPr>
              <a:t>App Demo</a:t>
            </a:r>
          </a:p>
        </p:txBody>
      </p:sp>
      <p:sp>
        <p:nvSpPr>
          <p:cNvPr id="15" name="Subtitle 2">
            <a:extLst>
              <a:ext uri="{FF2B5EF4-FFF2-40B4-BE49-F238E27FC236}">
                <a16:creationId xmlns:a16="http://schemas.microsoft.com/office/drawing/2014/main" id="{D59E96BF-6277-5B49-B3A2-1EF429A8AC5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01041" y="3457060"/>
            <a:ext cx="7749800" cy="1655762"/>
          </a:xfrm>
        </p:spPr>
        <p:txBody>
          <a:bodyPr>
            <a:normAutofit/>
          </a:bodyPr>
          <a:lstStyle/>
          <a:p>
            <a:r>
              <a:rPr lang="en-US" sz="4400" dirty="0"/>
              <a:t>Gestures &amp; Step Counter</a:t>
            </a:r>
          </a:p>
        </p:txBody>
      </p:sp>
    </p:spTree>
    <p:extLst>
      <p:ext uri="{BB962C8B-B14F-4D97-AF65-F5344CB8AC3E}">
        <p14:creationId xmlns:p14="http://schemas.microsoft.com/office/powerpoint/2010/main" val="237382889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itle 1">
            <a:extLst>
              <a:ext uri="{FF2B5EF4-FFF2-40B4-BE49-F238E27FC236}">
                <a16:creationId xmlns:a16="http://schemas.microsoft.com/office/drawing/2014/main" id="{2EEE0D1B-04DD-0C4C-9BFC-4684994CE6D4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6700" dirty="0">
                <a:ln w="38100">
                  <a:noFill/>
                </a:ln>
                <a:solidFill>
                  <a:srgbClr val="003D73"/>
                </a:solidFill>
                <a:latin typeface="Give You Glory" panose="02000000000000000000" pitchFamily="2" charset="0"/>
                <a:ea typeface="+mn-ea"/>
                <a:cs typeface="+mn-cs"/>
              </a:rPr>
              <a:t>Gesture/Sensor Flow</a:t>
            </a:r>
          </a:p>
        </p:txBody>
      </p:sp>
      <p:sp>
        <p:nvSpPr>
          <p:cNvPr id="28" name="Text Placeholder 7">
            <a:extLst>
              <a:ext uri="{FF2B5EF4-FFF2-40B4-BE49-F238E27FC236}">
                <a16:creationId xmlns:a16="http://schemas.microsoft.com/office/drawing/2014/main" id="{2B2919BF-C1CE-6D44-A2BE-5A1BA347B4F5}"/>
              </a:ext>
            </a:extLst>
          </p:cNvPr>
          <p:cNvSpPr txBox="1">
            <a:spLocks/>
          </p:cNvSpPr>
          <p:nvPr/>
        </p:nvSpPr>
        <p:spPr>
          <a:xfrm>
            <a:off x="1328069" y="2117827"/>
            <a:ext cx="2831260" cy="402290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Main Activity</a:t>
            </a:r>
          </a:p>
        </p:txBody>
      </p:sp>
      <p:sp>
        <p:nvSpPr>
          <p:cNvPr id="30" name="Text Placeholder 7">
            <a:extLst>
              <a:ext uri="{FF2B5EF4-FFF2-40B4-BE49-F238E27FC236}">
                <a16:creationId xmlns:a16="http://schemas.microsoft.com/office/drawing/2014/main" id="{91697F02-2452-414A-964F-A02835446760}"/>
              </a:ext>
            </a:extLst>
          </p:cNvPr>
          <p:cNvSpPr txBox="1">
            <a:spLocks/>
          </p:cNvSpPr>
          <p:nvPr/>
        </p:nvSpPr>
        <p:spPr>
          <a:xfrm>
            <a:off x="5329076" y="2520117"/>
            <a:ext cx="2831260" cy="9088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err="1"/>
              <a:t>StartGesture</a:t>
            </a:r>
            <a:endParaRPr lang="en-US" dirty="0"/>
          </a:p>
          <a:p>
            <a:r>
              <a:rPr lang="en-US" dirty="0"/>
              <a:t>(Stops itself)</a:t>
            </a:r>
          </a:p>
        </p:txBody>
      </p:sp>
      <p:sp>
        <p:nvSpPr>
          <p:cNvPr id="36" name="Text Placeholder 7">
            <a:extLst>
              <a:ext uri="{FF2B5EF4-FFF2-40B4-BE49-F238E27FC236}">
                <a16:creationId xmlns:a16="http://schemas.microsoft.com/office/drawing/2014/main" id="{C0D54AEA-368D-FA4B-A953-C53D78658A5F}"/>
              </a:ext>
            </a:extLst>
          </p:cNvPr>
          <p:cNvSpPr txBox="1">
            <a:spLocks/>
          </p:cNvSpPr>
          <p:nvPr/>
        </p:nvSpPr>
        <p:spPr>
          <a:xfrm>
            <a:off x="3690577" y="5186491"/>
            <a:ext cx="2831260" cy="402290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err="1"/>
              <a:t>StepCounter</a:t>
            </a:r>
            <a:endParaRPr lang="en-US" dirty="0"/>
          </a:p>
        </p:txBody>
      </p:sp>
      <p:sp>
        <p:nvSpPr>
          <p:cNvPr id="37" name="Text Placeholder 7">
            <a:extLst>
              <a:ext uri="{FF2B5EF4-FFF2-40B4-BE49-F238E27FC236}">
                <a16:creationId xmlns:a16="http://schemas.microsoft.com/office/drawing/2014/main" id="{8FE9ECC4-022C-F846-8802-9E0A4DC03577}"/>
              </a:ext>
            </a:extLst>
          </p:cNvPr>
          <p:cNvSpPr txBox="1">
            <a:spLocks/>
          </p:cNvSpPr>
          <p:nvPr/>
        </p:nvSpPr>
        <p:spPr>
          <a:xfrm>
            <a:off x="7413310" y="5186491"/>
            <a:ext cx="2831260" cy="8951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err="1"/>
              <a:t>StopGesture</a:t>
            </a:r>
            <a:endParaRPr lang="en-US" dirty="0"/>
          </a:p>
          <a:p>
            <a:r>
              <a:rPr lang="en-US" dirty="0"/>
              <a:t>(Stops itself)</a:t>
            </a:r>
          </a:p>
        </p:txBody>
      </p: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7A0B608C-3FD7-FD41-A0C9-FA2344E6C514}"/>
              </a:ext>
            </a:extLst>
          </p:cNvPr>
          <p:cNvCxnSpPr>
            <a:cxnSpLocks/>
          </p:cNvCxnSpPr>
          <p:nvPr/>
        </p:nvCxnSpPr>
        <p:spPr>
          <a:xfrm>
            <a:off x="3690577" y="2433220"/>
            <a:ext cx="2215547" cy="733374"/>
          </a:xfrm>
          <a:prstGeom prst="straightConnector1">
            <a:avLst/>
          </a:prstGeom>
          <a:ln w="76200">
            <a:solidFill>
              <a:srgbClr val="6BD178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BA778F3D-9B27-D247-9B97-8C06AA5C8C30}"/>
              </a:ext>
            </a:extLst>
          </p:cNvPr>
          <p:cNvCxnSpPr>
            <a:cxnSpLocks/>
            <a:endCxn id="36" idx="0"/>
          </p:cNvCxnSpPr>
          <p:nvPr/>
        </p:nvCxnSpPr>
        <p:spPr>
          <a:xfrm flipH="1">
            <a:off x="5106207" y="3429000"/>
            <a:ext cx="1153552" cy="1757491"/>
          </a:xfrm>
          <a:prstGeom prst="straightConnector1">
            <a:avLst/>
          </a:prstGeom>
          <a:ln w="76200">
            <a:solidFill>
              <a:srgbClr val="6BD178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94BF2A8C-9E75-F64F-AE11-84D8E9E1EFEC}"/>
              </a:ext>
            </a:extLst>
          </p:cNvPr>
          <p:cNvCxnSpPr>
            <a:cxnSpLocks/>
          </p:cNvCxnSpPr>
          <p:nvPr/>
        </p:nvCxnSpPr>
        <p:spPr>
          <a:xfrm>
            <a:off x="7229652" y="3353972"/>
            <a:ext cx="1314741" cy="1814300"/>
          </a:xfrm>
          <a:prstGeom prst="straightConnector1">
            <a:avLst/>
          </a:prstGeom>
          <a:ln w="76200">
            <a:solidFill>
              <a:srgbClr val="6BD178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95EA753B-D501-7141-B2B7-FFB289B3E8B1}"/>
              </a:ext>
            </a:extLst>
          </p:cNvPr>
          <p:cNvCxnSpPr>
            <a:cxnSpLocks/>
          </p:cNvCxnSpPr>
          <p:nvPr/>
        </p:nvCxnSpPr>
        <p:spPr>
          <a:xfrm flipH="1">
            <a:off x="5906124" y="5387636"/>
            <a:ext cx="1980899" cy="0"/>
          </a:xfrm>
          <a:prstGeom prst="straightConnector1">
            <a:avLst/>
          </a:prstGeom>
          <a:ln w="76200">
            <a:solidFill>
              <a:srgbClr val="C0564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6069897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1594</TotalTime>
  <Words>112</Words>
  <Application>Microsoft Macintosh PowerPoint</Application>
  <PresentationFormat>Widescreen</PresentationFormat>
  <Paragraphs>38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1" baseType="lpstr">
      <vt:lpstr>Arial</vt:lpstr>
      <vt:lpstr>Calibri</vt:lpstr>
      <vt:lpstr>Calibri Light</vt:lpstr>
      <vt:lpstr>Give You Glory</vt:lpstr>
      <vt:lpstr>Office Theme</vt:lpstr>
      <vt:lpstr>PowerPoint Presentation</vt:lpstr>
      <vt:lpstr>PowerPoint Presentation</vt:lpstr>
      <vt:lpstr>Original Class Diagram</vt:lpstr>
      <vt:lpstr>New Class Diagram</vt:lpstr>
      <vt:lpstr>Original UI Components</vt:lpstr>
      <vt:lpstr>Current UI Components</vt:lpstr>
      <vt:lpstr>Step Counter Fragment</vt:lpstr>
      <vt:lpstr>PowerPoint Presentation</vt:lpstr>
      <vt:lpstr>PowerPoint Presentation</vt:lpstr>
      <vt:lpstr>PowerPoint Presentation</vt:lpstr>
      <vt:lpstr>Threshold Testing</vt:lpstr>
      <vt:lpstr>Sound/Toast Testing</vt:lpstr>
      <vt:lpstr>Debugger/Breakpoint Testing</vt:lpstr>
      <vt:lpstr>PowerPoint Presentation</vt:lpstr>
      <vt:lpstr>Uploading to AWS S3 Bucket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NICOLE MORRIS</dc:creator>
  <cp:lastModifiedBy>NICOLE MORRIS</cp:lastModifiedBy>
  <cp:revision>22</cp:revision>
  <dcterms:created xsi:type="dcterms:W3CDTF">2019-09-24T13:22:40Z</dcterms:created>
  <dcterms:modified xsi:type="dcterms:W3CDTF">2019-10-29T18:04:44Z</dcterms:modified>
</cp:coreProperties>
</file>

<file path=docProps/thumbnail.jpeg>
</file>